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8" r:id="rId3"/>
    <p:sldId id="257" r:id="rId4"/>
    <p:sldId id="264" r:id="rId5"/>
    <p:sldId id="266" r:id="rId6"/>
    <p:sldId id="267" r:id="rId7"/>
    <p:sldId id="265" r:id="rId8"/>
    <p:sldId id="263" r:id="rId9"/>
    <p:sldId id="262" r:id="rId10"/>
    <p:sldId id="270" r:id="rId11"/>
    <p:sldId id="26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06AE83-28CC-4666-9230-620C762B3309}" type="datetimeFigureOut">
              <a:rPr lang="en-US" smtClean="0"/>
              <a:t>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FEA5D-B170-470A-804A-BFC6F0804D0F}" type="slidenum">
              <a:rPr lang="en-US" smtClean="0"/>
              <a:t>‹#›</a:t>
            </a:fld>
            <a:endParaRPr lang="en-US"/>
          </a:p>
        </p:txBody>
      </p:sp>
    </p:spTree>
    <p:extLst>
      <p:ext uri="{BB962C8B-B14F-4D97-AF65-F5344CB8AC3E}">
        <p14:creationId xmlns:p14="http://schemas.microsoft.com/office/powerpoint/2010/main" val="2634486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06AE83-28CC-4666-9230-620C762B3309}" type="datetimeFigureOut">
              <a:rPr lang="en-US" smtClean="0"/>
              <a:t>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FEA5D-B170-470A-804A-BFC6F0804D0F}" type="slidenum">
              <a:rPr lang="en-US" smtClean="0"/>
              <a:t>‹#›</a:t>
            </a:fld>
            <a:endParaRPr lang="en-US"/>
          </a:p>
        </p:txBody>
      </p:sp>
    </p:spTree>
    <p:extLst>
      <p:ext uri="{BB962C8B-B14F-4D97-AF65-F5344CB8AC3E}">
        <p14:creationId xmlns:p14="http://schemas.microsoft.com/office/powerpoint/2010/main" val="4217269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06AE83-28CC-4666-9230-620C762B3309}" type="datetimeFigureOut">
              <a:rPr lang="en-US" smtClean="0"/>
              <a:t>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FEA5D-B170-470A-804A-BFC6F0804D0F}" type="slidenum">
              <a:rPr lang="en-US" smtClean="0"/>
              <a:t>‹#›</a:t>
            </a:fld>
            <a:endParaRPr lang="en-US"/>
          </a:p>
        </p:txBody>
      </p:sp>
    </p:spTree>
    <p:extLst>
      <p:ext uri="{BB962C8B-B14F-4D97-AF65-F5344CB8AC3E}">
        <p14:creationId xmlns:p14="http://schemas.microsoft.com/office/powerpoint/2010/main" val="1430971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06AE83-28CC-4666-9230-620C762B3309}" type="datetimeFigureOut">
              <a:rPr lang="en-US" smtClean="0">
                <a:solidFill>
                  <a:prstClr val="black">
                    <a:tint val="75000"/>
                  </a:prstClr>
                </a:solidFill>
              </a:rPr>
              <a:pPr/>
              <a:t>1/20/2013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0FEA5D-B170-470A-804A-BFC6F0804D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4283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06AE83-28CC-4666-9230-620C762B3309}" type="datetimeFigureOut">
              <a:rPr lang="en-US" smtClean="0">
                <a:solidFill>
                  <a:prstClr val="black">
                    <a:tint val="75000"/>
                  </a:prstClr>
                </a:solidFill>
              </a:rPr>
              <a:pPr/>
              <a:t>1/20/2013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0FEA5D-B170-470A-804A-BFC6F0804D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8549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06AE83-28CC-4666-9230-620C762B3309}" type="datetimeFigureOut">
              <a:rPr lang="en-US" smtClean="0">
                <a:solidFill>
                  <a:prstClr val="black">
                    <a:tint val="75000"/>
                  </a:prstClr>
                </a:solidFill>
              </a:rPr>
              <a:pPr/>
              <a:t>1/20/2013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0FEA5D-B170-470A-804A-BFC6F0804D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772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06AE83-28CC-4666-9230-620C762B3309}" type="datetimeFigureOut">
              <a:rPr lang="en-US" smtClean="0">
                <a:solidFill>
                  <a:prstClr val="black">
                    <a:tint val="75000"/>
                  </a:prstClr>
                </a:solidFill>
              </a:rPr>
              <a:pPr/>
              <a:t>1/20/2013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0FEA5D-B170-470A-804A-BFC6F0804D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229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06AE83-28CC-4666-9230-620C762B3309}" type="datetimeFigureOut">
              <a:rPr lang="en-US" smtClean="0">
                <a:solidFill>
                  <a:prstClr val="black">
                    <a:tint val="75000"/>
                  </a:prstClr>
                </a:solidFill>
              </a:rPr>
              <a:pPr/>
              <a:t>1/20/2013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F0FEA5D-B170-470A-804A-BFC6F0804D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3608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06AE83-28CC-4666-9230-620C762B3309}" type="datetimeFigureOut">
              <a:rPr lang="en-US" smtClean="0">
                <a:solidFill>
                  <a:prstClr val="black">
                    <a:tint val="75000"/>
                  </a:prstClr>
                </a:solidFill>
              </a:rPr>
              <a:pPr/>
              <a:t>1/20/2013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F0FEA5D-B170-470A-804A-BFC6F0804D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5783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06AE83-28CC-4666-9230-620C762B3309}" type="datetimeFigureOut">
              <a:rPr lang="en-US" smtClean="0">
                <a:solidFill>
                  <a:prstClr val="black">
                    <a:tint val="75000"/>
                  </a:prstClr>
                </a:solidFill>
              </a:rPr>
              <a:pPr/>
              <a:t>1/20/2013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F0FEA5D-B170-470A-804A-BFC6F0804D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5069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06AE83-28CC-4666-9230-620C762B3309}" type="datetimeFigureOut">
              <a:rPr lang="en-US" smtClean="0">
                <a:solidFill>
                  <a:prstClr val="black">
                    <a:tint val="75000"/>
                  </a:prstClr>
                </a:solidFill>
              </a:rPr>
              <a:pPr/>
              <a:t>1/20/2013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0FEA5D-B170-470A-804A-BFC6F0804D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500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06AE83-28CC-4666-9230-620C762B3309}" type="datetimeFigureOut">
              <a:rPr lang="en-US" smtClean="0"/>
              <a:t>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FEA5D-B170-470A-804A-BFC6F0804D0F}" type="slidenum">
              <a:rPr lang="en-US" smtClean="0"/>
              <a:t>‹#›</a:t>
            </a:fld>
            <a:endParaRPr lang="en-US"/>
          </a:p>
        </p:txBody>
      </p:sp>
    </p:spTree>
    <p:extLst>
      <p:ext uri="{BB962C8B-B14F-4D97-AF65-F5344CB8AC3E}">
        <p14:creationId xmlns:p14="http://schemas.microsoft.com/office/powerpoint/2010/main" val="7674291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06AE83-28CC-4666-9230-620C762B3309}" type="datetimeFigureOut">
              <a:rPr lang="en-US" smtClean="0">
                <a:solidFill>
                  <a:prstClr val="black">
                    <a:tint val="75000"/>
                  </a:prstClr>
                </a:solidFill>
              </a:rPr>
              <a:pPr/>
              <a:t>1/20/2013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0FEA5D-B170-470A-804A-BFC6F0804D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901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06AE83-28CC-4666-9230-620C762B3309}" type="datetimeFigureOut">
              <a:rPr lang="en-US" smtClean="0">
                <a:solidFill>
                  <a:prstClr val="black">
                    <a:tint val="75000"/>
                  </a:prstClr>
                </a:solidFill>
              </a:rPr>
              <a:pPr/>
              <a:t>1/20/2013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0FEA5D-B170-470A-804A-BFC6F0804D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188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06AE83-28CC-4666-9230-620C762B3309}" type="datetimeFigureOut">
              <a:rPr lang="en-US" smtClean="0">
                <a:solidFill>
                  <a:prstClr val="black">
                    <a:tint val="75000"/>
                  </a:prstClr>
                </a:solidFill>
              </a:rPr>
              <a:pPr/>
              <a:t>1/20/2013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0FEA5D-B170-470A-804A-BFC6F0804D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254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06AE83-28CC-4666-9230-620C762B3309}" type="datetimeFigureOut">
              <a:rPr lang="en-US" smtClean="0"/>
              <a:t>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FEA5D-B170-470A-804A-BFC6F0804D0F}" type="slidenum">
              <a:rPr lang="en-US" smtClean="0"/>
              <a:t>‹#›</a:t>
            </a:fld>
            <a:endParaRPr lang="en-US"/>
          </a:p>
        </p:txBody>
      </p:sp>
    </p:spTree>
    <p:extLst>
      <p:ext uri="{BB962C8B-B14F-4D97-AF65-F5344CB8AC3E}">
        <p14:creationId xmlns:p14="http://schemas.microsoft.com/office/powerpoint/2010/main" val="3982442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06AE83-28CC-4666-9230-620C762B3309}" type="datetimeFigureOut">
              <a:rPr lang="en-US" smtClean="0"/>
              <a:t>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0FEA5D-B170-470A-804A-BFC6F0804D0F}" type="slidenum">
              <a:rPr lang="en-US" smtClean="0"/>
              <a:t>‹#›</a:t>
            </a:fld>
            <a:endParaRPr lang="en-US"/>
          </a:p>
        </p:txBody>
      </p:sp>
    </p:spTree>
    <p:extLst>
      <p:ext uri="{BB962C8B-B14F-4D97-AF65-F5344CB8AC3E}">
        <p14:creationId xmlns:p14="http://schemas.microsoft.com/office/powerpoint/2010/main" val="3612561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06AE83-28CC-4666-9230-620C762B3309}" type="datetimeFigureOut">
              <a:rPr lang="en-US" smtClean="0"/>
              <a:t>1/20/2013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0FEA5D-B170-470A-804A-BFC6F0804D0F}" type="slidenum">
              <a:rPr lang="en-US" smtClean="0"/>
              <a:t>‹#›</a:t>
            </a:fld>
            <a:endParaRPr lang="en-US"/>
          </a:p>
        </p:txBody>
      </p:sp>
    </p:spTree>
    <p:extLst>
      <p:ext uri="{BB962C8B-B14F-4D97-AF65-F5344CB8AC3E}">
        <p14:creationId xmlns:p14="http://schemas.microsoft.com/office/powerpoint/2010/main" val="60238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06AE83-28CC-4666-9230-620C762B3309}" type="datetimeFigureOut">
              <a:rPr lang="en-US" smtClean="0"/>
              <a:t>1/20/2013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0FEA5D-B170-470A-804A-BFC6F0804D0F}" type="slidenum">
              <a:rPr lang="en-US" smtClean="0"/>
              <a:t>‹#›</a:t>
            </a:fld>
            <a:endParaRPr lang="en-US"/>
          </a:p>
        </p:txBody>
      </p:sp>
    </p:spTree>
    <p:extLst>
      <p:ext uri="{BB962C8B-B14F-4D97-AF65-F5344CB8AC3E}">
        <p14:creationId xmlns:p14="http://schemas.microsoft.com/office/powerpoint/2010/main" val="1239704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06AE83-28CC-4666-9230-620C762B3309}" type="datetimeFigureOut">
              <a:rPr lang="en-US" smtClean="0"/>
              <a:t>1/20/2013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0FEA5D-B170-470A-804A-BFC6F0804D0F}" type="slidenum">
              <a:rPr lang="en-US" smtClean="0"/>
              <a:t>‹#›</a:t>
            </a:fld>
            <a:endParaRPr lang="en-US"/>
          </a:p>
        </p:txBody>
      </p:sp>
    </p:spTree>
    <p:extLst>
      <p:ext uri="{BB962C8B-B14F-4D97-AF65-F5344CB8AC3E}">
        <p14:creationId xmlns:p14="http://schemas.microsoft.com/office/powerpoint/2010/main" val="2840992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06AE83-28CC-4666-9230-620C762B3309}" type="datetimeFigureOut">
              <a:rPr lang="en-US" smtClean="0"/>
              <a:t>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0FEA5D-B170-470A-804A-BFC6F0804D0F}" type="slidenum">
              <a:rPr lang="en-US" smtClean="0"/>
              <a:t>‹#›</a:t>
            </a:fld>
            <a:endParaRPr lang="en-US"/>
          </a:p>
        </p:txBody>
      </p:sp>
    </p:spTree>
    <p:extLst>
      <p:ext uri="{BB962C8B-B14F-4D97-AF65-F5344CB8AC3E}">
        <p14:creationId xmlns:p14="http://schemas.microsoft.com/office/powerpoint/2010/main" val="3395960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06AE83-28CC-4666-9230-620C762B3309}" type="datetimeFigureOut">
              <a:rPr lang="en-US" smtClean="0"/>
              <a:t>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0FEA5D-B170-470A-804A-BFC6F0804D0F}" type="slidenum">
              <a:rPr lang="en-US" smtClean="0"/>
              <a:t>‹#›</a:t>
            </a:fld>
            <a:endParaRPr lang="en-US"/>
          </a:p>
        </p:txBody>
      </p:sp>
    </p:spTree>
    <p:extLst>
      <p:ext uri="{BB962C8B-B14F-4D97-AF65-F5344CB8AC3E}">
        <p14:creationId xmlns:p14="http://schemas.microsoft.com/office/powerpoint/2010/main" val="2119704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06AE83-28CC-4666-9230-620C762B3309}" type="datetimeFigureOut">
              <a:rPr lang="en-US" smtClean="0"/>
              <a:t>1/20/2013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0FEA5D-B170-470A-804A-BFC6F0804D0F}" type="slidenum">
              <a:rPr lang="en-US" smtClean="0"/>
              <a:t>‹#›</a:t>
            </a:fld>
            <a:endParaRPr lang="en-US"/>
          </a:p>
        </p:txBody>
      </p:sp>
    </p:spTree>
    <p:extLst>
      <p:ext uri="{BB962C8B-B14F-4D97-AF65-F5344CB8AC3E}">
        <p14:creationId xmlns:p14="http://schemas.microsoft.com/office/powerpoint/2010/main" val="2310700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06AE83-28CC-4666-9230-620C762B3309}" type="datetimeFigureOut">
              <a:rPr lang="en-US" smtClean="0">
                <a:solidFill>
                  <a:prstClr val="black">
                    <a:tint val="75000"/>
                  </a:prstClr>
                </a:solidFill>
              </a:rPr>
              <a:pPr/>
              <a:t>1/20/2013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0FEA5D-B170-470A-804A-BFC6F0804D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3107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photography.nationalgeographic.com/staticfiles/NGS/Shared/StaticFiles/Photography/Images/POD/a/afar-camel-peter-979290-xl.jp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8733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3221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693987"/>
            <a:ext cx="7772400" cy="1470025"/>
          </a:xfrm>
          <a:solidFill>
            <a:schemeClr val="tx1"/>
          </a:solidFill>
        </p:spPr>
        <p:txBody>
          <a:bodyPr>
            <a:normAutofit/>
          </a:bodyPr>
          <a:lstStyle/>
          <a:p>
            <a:r>
              <a:rPr lang="en-US" sz="8000" dirty="0" smtClean="0">
                <a:solidFill>
                  <a:schemeClr val="bg1"/>
                </a:solidFill>
              </a:rPr>
              <a:t>My Camels Also</a:t>
            </a:r>
            <a:endParaRPr lang="en-US" sz="8000" dirty="0">
              <a:solidFill>
                <a:schemeClr val="bg1"/>
              </a:solidFill>
            </a:endParaRPr>
          </a:p>
        </p:txBody>
      </p:sp>
      <p:sp>
        <p:nvSpPr>
          <p:cNvPr id="3" name="Subtitle 2"/>
          <p:cNvSpPr>
            <a:spLocks noGrp="1"/>
          </p:cNvSpPr>
          <p:nvPr>
            <p:ph type="subTitle" idx="1"/>
          </p:nvPr>
        </p:nvSpPr>
        <p:spPr>
          <a:xfrm>
            <a:off x="1371600" y="4419600"/>
            <a:ext cx="6400800" cy="914400"/>
          </a:xfrm>
          <a:solidFill>
            <a:schemeClr val="tx1"/>
          </a:solidFill>
        </p:spPr>
        <p:txBody>
          <a:bodyPr>
            <a:normAutofit/>
          </a:bodyPr>
          <a:lstStyle/>
          <a:p>
            <a:r>
              <a:rPr lang="en-US" sz="5400" b="1" dirty="0" smtClean="0">
                <a:solidFill>
                  <a:schemeClr val="bg1"/>
                </a:solidFill>
              </a:rPr>
              <a:t>Genesis 24</a:t>
            </a:r>
            <a:endParaRPr lang="en-US" sz="5400" b="1" dirty="0">
              <a:solidFill>
                <a:schemeClr val="bg1"/>
              </a:solidFill>
            </a:endParaRPr>
          </a:p>
        </p:txBody>
      </p:sp>
    </p:spTree>
    <p:extLst>
      <p:ext uri="{BB962C8B-B14F-4D97-AF65-F5344CB8AC3E}">
        <p14:creationId xmlns:p14="http://schemas.microsoft.com/office/powerpoint/2010/main" val="30922341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48930" y="609600"/>
            <a:ext cx="7924800" cy="5262979"/>
          </a:xfrm>
          <a:prstGeom prst="rect">
            <a:avLst/>
          </a:prstGeom>
          <a:noFill/>
        </p:spPr>
        <p:txBody>
          <a:bodyPr wrap="square" rtlCol="0">
            <a:spAutoFit/>
          </a:bodyPr>
          <a:lstStyle/>
          <a:p>
            <a:r>
              <a:rPr lang="en-US" sz="2800" b="1" dirty="0"/>
              <a:t>Genesis </a:t>
            </a:r>
            <a:r>
              <a:rPr lang="en-US" sz="2800" b="1" dirty="0" smtClean="0"/>
              <a:t>24:10-20</a:t>
            </a:r>
          </a:p>
          <a:p>
            <a:r>
              <a:rPr lang="en-US" sz="2800" b="1" dirty="0" smtClean="0"/>
              <a:t> </a:t>
            </a:r>
            <a:r>
              <a:rPr lang="en-US" sz="2800" b="1" dirty="0"/>
              <a:t>10 Then the servant took ten of his master's camels and departed, for all his master's goods were in his hand. And he arose and went to Mesopotamia, to the city of </a:t>
            </a:r>
            <a:r>
              <a:rPr lang="en-US" sz="2800" b="1" dirty="0" err="1"/>
              <a:t>Nahor</a:t>
            </a:r>
            <a:r>
              <a:rPr lang="en-US" sz="2800" b="1" dirty="0"/>
              <a:t>. 11 And he made his camels kneel down outside the city by a well of water at evening time, the time when women go out to draw water. 12 Then he said, "O LORD God of my master Abraham, please give me success this day, and show kindness to my master Abraham. 13 "Behold, here I stand by the well of water, and the daughters of the men of the city are coming out to draw water. </a:t>
            </a:r>
          </a:p>
        </p:txBody>
      </p:sp>
    </p:spTree>
    <p:extLst>
      <p:ext uri="{BB962C8B-B14F-4D97-AF65-F5344CB8AC3E}">
        <p14:creationId xmlns:p14="http://schemas.microsoft.com/office/powerpoint/2010/main" val="8242688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58762" y="609600"/>
            <a:ext cx="7924800" cy="4401205"/>
          </a:xfrm>
          <a:prstGeom prst="rect">
            <a:avLst/>
          </a:prstGeom>
          <a:noFill/>
        </p:spPr>
        <p:txBody>
          <a:bodyPr wrap="square" rtlCol="0">
            <a:spAutoFit/>
          </a:bodyPr>
          <a:lstStyle/>
          <a:p>
            <a:r>
              <a:rPr lang="en-US" sz="2800" b="1" dirty="0" smtClean="0">
                <a:solidFill>
                  <a:prstClr val="black"/>
                </a:solidFill>
              </a:rPr>
              <a:t>14 </a:t>
            </a:r>
            <a:r>
              <a:rPr lang="en-US" sz="2800" b="1" dirty="0">
                <a:solidFill>
                  <a:prstClr val="black"/>
                </a:solidFill>
              </a:rPr>
              <a:t>"Now let it be that the young woman to whom I say, 'Please let down your pitcher that I may drink,' and she says, 'Drink, and I will also give your camels a drink' -let her be the one You have appointed for Your servant Isaac. </a:t>
            </a:r>
            <a:r>
              <a:rPr lang="en-US" sz="2800" b="1" dirty="0">
                <a:solidFill>
                  <a:prstClr val="black"/>
                </a:solidFill>
              </a:rPr>
              <a:t>And by this I will know that You have shown kindness to my master." 15 And it happened, before he had finished speaking, that behold, Rebekah, who was born to </a:t>
            </a:r>
            <a:r>
              <a:rPr lang="en-US" sz="2800" b="1" dirty="0" err="1">
                <a:solidFill>
                  <a:prstClr val="black"/>
                </a:solidFill>
              </a:rPr>
              <a:t>Bethuel</a:t>
            </a:r>
            <a:r>
              <a:rPr lang="en-US" sz="2800" b="1" dirty="0">
                <a:solidFill>
                  <a:prstClr val="black"/>
                </a:solidFill>
              </a:rPr>
              <a:t>, son of </a:t>
            </a:r>
            <a:r>
              <a:rPr lang="en-US" sz="2800" b="1" dirty="0" err="1">
                <a:solidFill>
                  <a:prstClr val="black"/>
                </a:solidFill>
              </a:rPr>
              <a:t>Milcah</a:t>
            </a:r>
            <a:r>
              <a:rPr lang="en-US" sz="2800" b="1" dirty="0">
                <a:solidFill>
                  <a:prstClr val="black"/>
                </a:solidFill>
              </a:rPr>
              <a:t>, the wife of </a:t>
            </a:r>
            <a:r>
              <a:rPr lang="en-US" sz="2800" b="1" dirty="0" err="1">
                <a:solidFill>
                  <a:prstClr val="black"/>
                </a:solidFill>
              </a:rPr>
              <a:t>Nahor</a:t>
            </a:r>
            <a:r>
              <a:rPr lang="en-US" sz="2800" b="1" dirty="0">
                <a:solidFill>
                  <a:prstClr val="black"/>
                </a:solidFill>
              </a:rPr>
              <a:t>, Abraham's brother, came out with her pitcher on her shoulder. </a:t>
            </a:r>
          </a:p>
        </p:txBody>
      </p:sp>
    </p:spTree>
    <p:extLst>
      <p:ext uri="{BB962C8B-B14F-4D97-AF65-F5344CB8AC3E}">
        <p14:creationId xmlns:p14="http://schemas.microsoft.com/office/powerpoint/2010/main" val="5254703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5801" y="609600"/>
            <a:ext cx="7924800" cy="5262979"/>
          </a:xfrm>
          <a:prstGeom prst="rect">
            <a:avLst/>
          </a:prstGeom>
          <a:noFill/>
        </p:spPr>
        <p:txBody>
          <a:bodyPr wrap="square" rtlCol="0">
            <a:spAutoFit/>
          </a:bodyPr>
          <a:lstStyle/>
          <a:p>
            <a:r>
              <a:rPr lang="en-US" sz="2800" b="1" dirty="0" smtClean="0">
                <a:solidFill>
                  <a:prstClr val="black"/>
                </a:solidFill>
              </a:rPr>
              <a:t>15 </a:t>
            </a:r>
            <a:r>
              <a:rPr lang="en-US" sz="2800" b="1" dirty="0">
                <a:solidFill>
                  <a:prstClr val="black"/>
                </a:solidFill>
              </a:rPr>
              <a:t>And it happened, before he had finished speaking, that behold, Rebekah, who was born to </a:t>
            </a:r>
            <a:r>
              <a:rPr lang="en-US" sz="2800" b="1" dirty="0" err="1">
                <a:solidFill>
                  <a:prstClr val="black"/>
                </a:solidFill>
              </a:rPr>
              <a:t>Bethuel</a:t>
            </a:r>
            <a:r>
              <a:rPr lang="en-US" sz="2800" b="1" dirty="0">
                <a:solidFill>
                  <a:prstClr val="black"/>
                </a:solidFill>
              </a:rPr>
              <a:t>, son of </a:t>
            </a:r>
            <a:r>
              <a:rPr lang="en-US" sz="2800" b="1" dirty="0" err="1">
                <a:solidFill>
                  <a:prstClr val="black"/>
                </a:solidFill>
              </a:rPr>
              <a:t>Milcah</a:t>
            </a:r>
            <a:r>
              <a:rPr lang="en-US" sz="2800" b="1" dirty="0">
                <a:solidFill>
                  <a:prstClr val="black"/>
                </a:solidFill>
              </a:rPr>
              <a:t>, the wife of </a:t>
            </a:r>
            <a:r>
              <a:rPr lang="en-US" sz="2800" b="1" dirty="0" err="1">
                <a:solidFill>
                  <a:prstClr val="black"/>
                </a:solidFill>
              </a:rPr>
              <a:t>Nahor</a:t>
            </a:r>
            <a:r>
              <a:rPr lang="en-US" sz="2800" b="1" dirty="0">
                <a:solidFill>
                  <a:prstClr val="black"/>
                </a:solidFill>
              </a:rPr>
              <a:t>, Abraham's brother, came out with her pitcher on her shoulder. 16 Now the young woman was very beautiful to behold, a virgin; no man had known her. And she went down to the well, filled her pitcher, and came up. </a:t>
            </a:r>
            <a:r>
              <a:rPr lang="en-US" sz="2800" b="1" dirty="0">
                <a:solidFill>
                  <a:prstClr val="black"/>
                </a:solidFill>
              </a:rPr>
              <a:t>17 And the servant ran to meet her and said, "Please let me drink a little water from your pitcher." 18 So she said, "Drink, my lord." Then she quickly let her pitcher down to her hand, and gave him a drink. </a:t>
            </a:r>
          </a:p>
        </p:txBody>
      </p:sp>
    </p:spTree>
    <p:extLst>
      <p:ext uri="{BB962C8B-B14F-4D97-AF65-F5344CB8AC3E}">
        <p14:creationId xmlns:p14="http://schemas.microsoft.com/office/powerpoint/2010/main" val="42043320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5801" y="609600"/>
            <a:ext cx="7924800" cy="3108543"/>
          </a:xfrm>
          <a:prstGeom prst="rect">
            <a:avLst/>
          </a:prstGeom>
          <a:noFill/>
        </p:spPr>
        <p:txBody>
          <a:bodyPr wrap="square" rtlCol="0">
            <a:spAutoFit/>
          </a:bodyPr>
          <a:lstStyle/>
          <a:p>
            <a:r>
              <a:rPr lang="en-US" sz="2800" b="1" dirty="0" smtClean="0">
                <a:solidFill>
                  <a:prstClr val="black"/>
                </a:solidFill>
              </a:rPr>
              <a:t>19 </a:t>
            </a:r>
            <a:r>
              <a:rPr lang="en-US" sz="2800" b="1" dirty="0">
                <a:solidFill>
                  <a:prstClr val="black"/>
                </a:solidFill>
              </a:rPr>
              <a:t>And when she had finished giving him a drink, she said, "I will draw water for your camels also, until they have finished drinking." 20 Then she quickly emptied her pitcher into the trough, ran back to the well to draw water, and drew for all his camels.</a:t>
            </a:r>
          </a:p>
          <a:p>
            <a:endParaRPr lang="en-US" sz="2800" b="1" dirty="0">
              <a:solidFill>
                <a:prstClr val="black"/>
              </a:solidFill>
            </a:endParaRPr>
          </a:p>
        </p:txBody>
      </p:sp>
    </p:spTree>
    <p:extLst>
      <p:ext uri="{BB962C8B-B14F-4D97-AF65-F5344CB8AC3E}">
        <p14:creationId xmlns:p14="http://schemas.microsoft.com/office/powerpoint/2010/main" val="5254703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4800" b="1" dirty="0" smtClean="0"/>
              <a:t>The Servanthood of Rebekah</a:t>
            </a:r>
            <a:endParaRPr lang="en-US" sz="4800" b="1" dirty="0"/>
          </a:p>
        </p:txBody>
      </p:sp>
      <p:sp>
        <p:nvSpPr>
          <p:cNvPr id="3" name="Content Placeholder 2"/>
          <p:cNvSpPr>
            <a:spLocks noGrp="1"/>
          </p:cNvSpPr>
          <p:nvPr>
            <p:ph idx="1"/>
          </p:nvPr>
        </p:nvSpPr>
        <p:spPr/>
        <p:txBody>
          <a:bodyPr>
            <a:normAutofit/>
          </a:bodyPr>
          <a:lstStyle/>
          <a:p>
            <a:r>
              <a:rPr lang="en-US" sz="4400" b="1" dirty="0" smtClean="0"/>
              <a:t>A “Rebekah spirit” will always capture God’s attention</a:t>
            </a:r>
          </a:p>
          <a:p>
            <a:pPr marL="0" indent="0">
              <a:buNone/>
            </a:pPr>
            <a:endParaRPr lang="en-US" sz="4400" b="1" dirty="0" smtClean="0"/>
          </a:p>
        </p:txBody>
      </p:sp>
    </p:spTree>
    <p:extLst>
      <p:ext uri="{BB962C8B-B14F-4D97-AF65-F5344CB8AC3E}">
        <p14:creationId xmlns:p14="http://schemas.microsoft.com/office/powerpoint/2010/main" val="8242688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hotography.nationalgeographic.com/staticfiles/NGS/Shared/StaticFiles/Photography/Images/POD/a/afar-camel-peter-979290-xl.jpg">
            <a:hlinkClick r:id="rId2" tooltip="點圖放大,或按 CTRL 加滾輪縮放"/>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90800"/>
            <a:ext cx="9144000" cy="975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410795"/>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4800" b="1" dirty="0" smtClean="0"/>
              <a:t>The Servanthood of Rebekah</a:t>
            </a:r>
            <a:endParaRPr lang="en-US" sz="4800" b="1" dirty="0"/>
          </a:p>
        </p:txBody>
      </p:sp>
      <p:sp>
        <p:nvSpPr>
          <p:cNvPr id="3" name="Content Placeholder 2"/>
          <p:cNvSpPr>
            <a:spLocks noGrp="1"/>
          </p:cNvSpPr>
          <p:nvPr>
            <p:ph idx="1"/>
          </p:nvPr>
        </p:nvSpPr>
        <p:spPr/>
        <p:txBody>
          <a:bodyPr>
            <a:normAutofit/>
          </a:bodyPr>
          <a:lstStyle/>
          <a:p>
            <a:r>
              <a:rPr lang="en-US" sz="4400" b="1" dirty="0" smtClean="0"/>
              <a:t>A “Rebekah spirit” will always capture God’s attention</a:t>
            </a:r>
          </a:p>
          <a:p>
            <a:r>
              <a:rPr lang="en-US" sz="4400" b="1" dirty="0" smtClean="0"/>
              <a:t>A “Rebekah spirit” will build great churches</a:t>
            </a:r>
          </a:p>
          <a:p>
            <a:r>
              <a:rPr lang="en-US" sz="4400" b="1" dirty="0" smtClean="0"/>
              <a:t>Is it in me?</a:t>
            </a:r>
            <a:endParaRPr lang="en-US" sz="4400" b="1" dirty="0"/>
          </a:p>
        </p:txBody>
      </p:sp>
    </p:spTree>
    <p:extLst>
      <p:ext uri="{BB962C8B-B14F-4D97-AF65-F5344CB8AC3E}">
        <p14:creationId xmlns:p14="http://schemas.microsoft.com/office/powerpoint/2010/main" val="22236271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475</Words>
  <Application>Microsoft Office PowerPoint</Application>
  <PresentationFormat>On-screen Show (4:3)</PresentationFormat>
  <Paragraphs>13</Paragraphs>
  <Slides>10</Slides>
  <Notes>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 Theme</vt:lpstr>
      <vt:lpstr>1_Office Theme</vt:lpstr>
      <vt:lpstr>PowerPoint Presentation</vt:lpstr>
      <vt:lpstr>My Camels Also</vt:lpstr>
      <vt:lpstr>PowerPoint Presentation</vt:lpstr>
      <vt:lpstr>PowerPoint Presentation</vt:lpstr>
      <vt:lpstr>PowerPoint Presentation</vt:lpstr>
      <vt:lpstr>PowerPoint Presentation</vt:lpstr>
      <vt:lpstr>The Servanthood of Rebekah</vt:lpstr>
      <vt:lpstr>PowerPoint Presentation</vt:lpstr>
      <vt:lpstr>The Servanthood of Rebekah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Kenny Moorer</dc:creator>
  <cp:lastModifiedBy>Kenny Moorer</cp:lastModifiedBy>
  <cp:revision>6</cp:revision>
  <dcterms:created xsi:type="dcterms:W3CDTF">2013-01-20T01:08:31Z</dcterms:created>
  <dcterms:modified xsi:type="dcterms:W3CDTF">2013-01-20T13:14:14Z</dcterms:modified>
</cp:coreProperties>
</file>