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3" r:id="rId2"/>
    <p:sldId id="257" r:id="rId3"/>
    <p:sldId id="264" r:id="rId4"/>
    <p:sldId id="263" r:id="rId5"/>
    <p:sldId id="265" r:id="rId6"/>
    <p:sldId id="262" r:id="rId7"/>
    <p:sldId id="266" r:id="rId8"/>
    <p:sldId id="267" r:id="rId9"/>
    <p:sldId id="269" r:id="rId10"/>
    <p:sldId id="268" r:id="rId11"/>
    <p:sldId id="270" r:id="rId12"/>
    <p:sldId id="271" r:id="rId13"/>
    <p:sldId id="272" r:id="rId14"/>
    <p:sldId id="273" r:id="rId15"/>
    <p:sldId id="274" r:id="rId16"/>
    <p:sldId id="275" r:id="rId17"/>
    <p:sldId id="281" r:id="rId18"/>
    <p:sldId id="280" r:id="rId19"/>
    <p:sldId id="279" r:id="rId20"/>
    <p:sldId id="278" r:id="rId21"/>
    <p:sldId id="277" r:id="rId22"/>
    <p:sldId id="276" r:id="rId23"/>
    <p:sldId id="282" r:id="rId24"/>
    <p:sldId id="260" r:id="rId25"/>
    <p:sldId id="284"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5" d="100"/>
          <a:sy n="65" d="100"/>
        </p:scale>
        <p:origin x="-1440"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7B1624E-B902-4A3D-B9A8-E0C1B0331512}" type="datetimeFigureOut">
              <a:rPr lang="en-US" smtClean="0"/>
              <a:t>3/2/2013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1ABDC9-DA14-44E5-AB6D-EE21E969C3C9}" type="slidenum">
              <a:rPr lang="en-US" smtClean="0"/>
              <a:t>‹#›</a:t>
            </a:fld>
            <a:endParaRPr lang="en-US"/>
          </a:p>
        </p:txBody>
      </p:sp>
    </p:spTree>
    <p:extLst>
      <p:ext uri="{BB962C8B-B14F-4D97-AF65-F5344CB8AC3E}">
        <p14:creationId xmlns:p14="http://schemas.microsoft.com/office/powerpoint/2010/main" val="10768931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7B1624E-B902-4A3D-B9A8-E0C1B0331512}" type="datetimeFigureOut">
              <a:rPr lang="en-US" smtClean="0"/>
              <a:t>3/2/2013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1ABDC9-DA14-44E5-AB6D-EE21E969C3C9}" type="slidenum">
              <a:rPr lang="en-US" smtClean="0"/>
              <a:t>‹#›</a:t>
            </a:fld>
            <a:endParaRPr lang="en-US"/>
          </a:p>
        </p:txBody>
      </p:sp>
    </p:spTree>
    <p:extLst>
      <p:ext uri="{BB962C8B-B14F-4D97-AF65-F5344CB8AC3E}">
        <p14:creationId xmlns:p14="http://schemas.microsoft.com/office/powerpoint/2010/main" val="18581794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7B1624E-B902-4A3D-B9A8-E0C1B0331512}" type="datetimeFigureOut">
              <a:rPr lang="en-US" smtClean="0"/>
              <a:t>3/2/2013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1ABDC9-DA14-44E5-AB6D-EE21E969C3C9}" type="slidenum">
              <a:rPr lang="en-US" smtClean="0"/>
              <a:t>‹#›</a:t>
            </a:fld>
            <a:endParaRPr lang="en-US"/>
          </a:p>
        </p:txBody>
      </p:sp>
    </p:spTree>
    <p:extLst>
      <p:ext uri="{BB962C8B-B14F-4D97-AF65-F5344CB8AC3E}">
        <p14:creationId xmlns:p14="http://schemas.microsoft.com/office/powerpoint/2010/main" val="34544780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7B1624E-B902-4A3D-B9A8-E0C1B0331512}" type="datetimeFigureOut">
              <a:rPr lang="en-US" smtClean="0"/>
              <a:t>3/2/2013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1ABDC9-DA14-44E5-AB6D-EE21E969C3C9}" type="slidenum">
              <a:rPr lang="en-US" smtClean="0"/>
              <a:t>‹#›</a:t>
            </a:fld>
            <a:endParaRPr lang="en-US"/>
          </a:p>
        </p:txBody>
      </p:sp>
    </p:spTree>
    <p:extLst>
      <p:ext uri="{BB962C8B-B14F-4D97-AF65-F5344CB8AC3E}">
        <p14:creationId xmlns:p14="http://schemas.microsoft.com/office/powerpoint/2010/main" val="22040626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7B1624E-B902-4A3D-B9A8-E0C1B0331512}" type="datetimeFigureOut">
              <a:rPr lang="en-US" smtClean="0"/>
              <a:t>3/2/2013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1ABDC9-DA14-44E5-AB6D-EE21E969C3C9}" type="slidenum">
              <a:rPr lang="en-US" smtClean="0"/>
              <a:t>‹#›</a:t>
            </a:fld>
            <a:endParaRPr lang="en-US"/>
          </a:p>
        </p:txBody>
      </p:sp>
    </p:spTree>
    <p:extLst>
      <p:ext uri="{BB962C8B-B14F-4D97-AF65-F5344CB8AC3E}">
        <p14:creationId xmlns:p14="http://schemas.microsoft.com/office/powerpoint/2010/main" val="23469818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7B1624E-B902-4A3D-B9A8-E0C1B0331512}" type="datetimeFigureOut">
              <a:rPr lang="en-US" smtClean="0"/>
              <a:t>3/2/2013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B1ABDC9-DA14-44E5-AB6D-EE21E969C3C9}" type="slidenum">
              <a:rPr lang="en-US" smtClean="0"/>
              <a:t>‹#›</a:t>
            </a:fld>
            <a:endParaRPr lang="en-US"/>
          </a:p>
        </p:txBody>
      </p:sp>
    </p:spTree>
    <p:extLst>
      <p:ext uri="{BB962C8B-B14F-4D97-AF65-F5344CB8AC3E}">
        <p14:creationId xmlns:p14="http://schemas.microsoft.com/office/powerpoint/2010/main" val="1286197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7B1624E-B902-4A3D-B9A8-E0C1B0331512}" type="datetimeFigureOut">
              <a:rPr lang="en-US" smtClean="0"/>
              <a:t>3/2/2013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B1ABDC9-DA14-44E5-AB6D-EE21E969C3C9}" type="slidenum">
              <a:rPr lang="en-US" smtClean="0"/>
              <a:t>‹#›</a:t>
            </a:fld>
            <a:endParaRPr lang="en-US"/>
          </a:p>
        </p:txBody>
      </p:sp>
    </p:spTree>
    <p:extLst>
      <p:ext uri="{BB962C8B-B14F-4D97-AF65-F5344CB8AC3E}">
        <p14:creationId xmlns:p14="http://schemas.microsoft.com/office/powerpoint/2010/main" val="37986627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7B1624E-B902-4A3D-B9A8-E0C1B0331512}" type="datetimeFigureOut">
              <a:rPr lang="en-US" smtClean="0"/>
              <a:t>3/2/2013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B1ABDC9-DA14-44E5-AB6D-EE21E969C3C9}" type="slidenum">
              <a:rPr lang="en-US" smtClean="0"/>
              <a:t>‹#›</a:t>
            </a:fld>
            <a:endParaRPr lang="en-US"/>
          </a:p>
        </p:txBody>
      </p:sp>
    </p:spTree>
    <p:extLst>
      <p:ext uri="{BB962C8B-B14F-4D97-AF65-F5344CB8AC3E}">
        <p14:creationId xmlns:p14="http://schemas.microsoft.com/office/powerpoint/2010/main" val="41175502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7B1624E-B902-4A3D-B9A8-E0C1B0331512}" type="datetimeFigureOut">
              <a:rPr lang="en-US" smtClean="0"/>
              <a:t>3/2/2013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B1ABDC9-DA14-44E5-AB6D-EE21E969C3C9}" type="slidenum">
              <a:rPr lang="en-US" smtClean="0"/>
              <a:t>‹#›</a:t>
            </a:fld>
            <a:endParaRPr lang="en-US"/>
          </a:p>
        </p:txBody>
      </p:sp>
    </p:spTree>
    <p:extLst>
      <p:ext uri="{BB962C8B-B14F-4D97-AF65-F5344CB8AC3E}">
        <p14:creationId xmlns:p14="http://schemas.microsoft.com/office/powerpoint/2010/main" val="25625207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7B1624E-B902-4A3D-B9A8-E0C1B0331512}" type="datetimeFigureOut">
              <a:rPr lang="en-US" smtClean="0"/>
              <a:t>3/2/2013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B1ABDC9-DA14-44E5-AB6D-EE21E969C3C9}" type="slidenum">
              <a:rPr lang="en-US" smtClean="0"/>
              <a:t>‹#›</a:t>
            </a:fld>
            <a:endParaRPr lang="en-US"/>
          </a:p>
        </p:txBody>
      </p:sp>
    </p:spTree>
    <p:extLst>
      <p:ext uri="{BB962C8B-B14F-4D97-AF65-F5344CB8AC3E}">
        <p14:creationId xmlns:p14="http://schemas.microsoft.com/office/powerpoint/2010/main" val="19841085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7B1624E-B902-4A3D-B9A8-E0C1B0331512}" type="datetimeFigureOut">
              <a:rPr lang="en-US" smtClean="0"/>
              <a:t>3/2/2013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B1ABDC9-DA14-44E5-AB6D-EE21E969C3C9}" type="slidenum">
              <a:rPr lang="en-US" smtClean="0"/>
              <a:t>‹#›</a:t>
            </a:fld>
            <a:endParaRPr lang="en-US"/>
          </a:p>
        </p:txBody>
      </p:sp>
    </p:spTree>
    <p:extLst>
      <p:ext uri="{BB962C8B-B14F-4D97-AF65-F5344CB8AC3E}">
        <p14:creationId xmlns:p14="http://schemas.microsoft.com/office/powerpoint/2010/main" val="41223519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7B1624E-B902-4A3D-B9A8-E0C1B0331512}" type="datetimeFigureOut">
              <a:rPr lang="en-US" smtClean="0"/>
              <a:t>3/2/2013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B1ABDC9-DA14-44E5-AB6D-EE21E969C3C9}" type="slidenum">
              <a:rPr lang="en-US" smtClean="0"/>
              <a:t>‹#›</a:t>
            </a:fld>
            <a:endParaRPr lang="en-US"/>
          </a:p>
        </p:txBody>
      </p:sp>
    </p:spTree>
    <p:extLst>
      <p:ext uri="{BB962C8B-B14F-4D97-AF65-F5344CB8AC3E}">
        <p14:creationId xmlns:p14="http://schemas.microsoft.com/office/powerpoint/2010/main" val="37118012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6125750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381000" y="566678"/>
            <a:ext cx="8382000" cy="3108543"/>
          </a:xfrm>
          <a:prstGeom prst="rect">
            <a:avLst/>
          </a:prstGeom>
          <a:noFill/>
        </p:spPr>
        <p:txBody>
          <a:bodyPr wrap="square" rtlCol="0">
            <a:spAutoFit/>
          </a:bodyPr>
          <a:lstStyle/>
          <a:p>
            <a:r>
              <a:rPr lang="en-US" sz="2800" b="1" dirty="0" smtClean="0">
                <a:solidFill>
                  <a:prstClr val="black"/>
                </a:solidFill>
              </a:rPr>
              <a:t>6 </a:t>
            </a:r>
            <a:r>
              <a:rPr lang="en-US" sz="2800" b="1" dirty="0">
                <a:solidFill>
                  <a:prstClr val="black"/>
                </a:solidFill>
              </a:rPr>
              <a:t>Then the Lord said, "Hear what the unjust judge said. 7 "And shall God not avenge His own elect who cry out day and night to Him, though He bears long with them? 8 "I tell you that He will avenge them speedily. Nevertheless, when the Son of Man comes, will He really find faith on the earth?"</a:t>
            </a:r>
          </a:p>
          <a:p>
            <a:endParaRPr lang="en-US" sz="2800" b="1" dirty="0">
              <a:solidFill>
                <a:prstClr val="black"/>
              </a:solidFill>
            </a:endParaRPr>
          </a:p>
        </p:txBody>
      </p:sp>
    </p:spTree>
    <p:extLst>
      <p:ext uri="{BB962C8B-B14F-4D97-AF65-F5344CB8AC3E}">
        <p14:creationId xmlns:p14="http://schemas.microsoft.com/office/powerpoint/2010/main" val="372231346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685800" y="1066800"/>
            <a:ext cx="8229600" cy="2585323"/>
          </a:xfrm>
          <a:prstGeom prst="rect">
            <a:avLst/>
          </a:prstGeom>
          <a:noFill/>
        </p:spPr>
        <p:txBody>
          <a:bodyPr wrap="square" lIns="91440" tIns="45720" rIns="91440" bIns="45720">
            <a:spAutoFit/>
            <a:scene3d>
              <a:camera prst="orthographicFront"/>
              <a:lightRig rig="soft" dir="t">
                <a:rot lat="0" lon="0" rev="10800000"/>
              </a:lightRig>
            </a:scene3d>
            <a:sp3d>
              <a:bevelT w="27940" h="12700"/>
              <a:contourClr>
                <a:srgbClr val="DDDDDD"/>
              </a:contourClr>
            </a:sp3d>
          </a:bodyPr>
          <a:lstStyle/>
          <a:p>
            <a:pPr algn="ctr"/>
            <a:r>
              <a:rPr lang="en-US" sz="5400" b="1" dirty="0" smtClean="0">
                <a:ln w="18000">
                  <a:solidFill>
                    <a:srgbClr val="C0504D">
                      <a:satMod val="140000"/>
                    </a:srgbClr>
                  </a:solidFill>
                  <a:prstDash val="solid"/>
                  <a:miter lim="800000"/>
                </a:ln>
                <a:solidFill>
                  <a:prstClr val="black"/>
                </a:solidFill>
                <a:effectLst>
                  <a:outerShdw blurRad="25500" dist="23000" dir="7020000" algn="tl">
                    <a:srgbClr val="000000">
                      <a:alpha val="50000"/>
                    </a:srgbClr>
                  </a:outerShdw>
                </a:effectLst>
              </a:rPr>
              <a:t>The “prayer problem” for most </a:t>
            </a:r>
            <a:r>
              <a:rPr lang="en-US" sz="5400" b="1" dirty="0">
                <a:ln w="18000">
                  <a:solidFill>
                    <a:srgbClr val="C0504D">
                      <a:satMod val="140000"/>
                    </a:srgbClr>
                  </a:solidFill>
                  <a:prstDash val="solid"/>
                  <a:miter lim="800000"/>
                </a:ln>
                <a:solidFill>
                  <a:prstClr val="black"/>
                </a:solidFill>
                <a:effectLst>
                  <a:outerShdw blurRad="25500" dist="23000" dir="7020000" algn="tl">
                    <a:srgbClr val="000000">
                      <a:alpha val="50000"/>
                    </a:srgbClr>
                  </a:outerShdw>
                </a:effectLst>
              </a:rPr>
              <a:t>C</a:t>
            </a:r>
            <a:r>
              <a:rPr lang="en-US" sz="5400" b="1" dirty="0" smtClean="0">
                <a:ln w="18000">
                  <a:solidFill>
                    <a:srgbClr val="C0504D">
                      <a:satMod val="140000"/>
                    </a:srgbClr>
                  </a:solidFill>
                  <a:prstDash val="solid"/>
                  <a:miter lim="800000"/>
                </a:ln>
                <a:solidFill>
                  <a:prstClr val="black"/>
                </a:solidFill>
                <a:effectLst>
                  <a:outerShdw blurRad="25500" dist="23000" dir="7020000" algn="tl">
                    <a:srgbClr val="000000">
                      <a:alpha val="50000"/>
                    </a:srgbClr>
                  </a:outerShdw>
                </a:effectLst>
              </a:rPr>
              <a:t>hristians is a “faith problem”</a:t>
            </a:r>
            <a:endParaRPr lang="en-US" sz="5400" b="1" dirty="0">
              <a:ln w="18000">
                <a:solidFill>
                  <a:srgbClr val="C0504D">
                    <a:satMod val="140000"/>
                  </a:srgbClr>
                </a:solidFill>
                <a:prstDash val="solid"/>
                <a:miter lim="800000"/>
              </a:ln>
              <a:solidFill>
                <a:prstClr val="black"/>
              </a:solidFill>
              <a:effectLst>
                <a:outerShdw blurRad="25500" dist="23000" dir="7020000" algn="tl">
                  <a:srgbClr val="000000">
                    <a:alpha val="50000"/>
                  </a:srgbClr>
                </a:outerShdw>
              </a:effectLst>
            </a:endParaRPr>
          </a:p>
        </p:txBody>
      </p:sp>
    </p:spTree>
    <p:extLst>
      <p:ext uri="{BB962C8B-B14F-4D97-AF65-F5344CB8AC3E}">
        <p14:creationId xmlns:p14="http://schemas.microsoft.com/office/powerpoint/2010/main" val="1306452097"/>
      </p:ext>
    </p:extLst>
  </p:cSld>
  <p:clrMapOvr>
    <a:masterClrMapping/>
  </p:clrMapOvr>
  <p:transition spd="slow">
    <p:randomBar dir="ver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685800" y="1066800"/>
            <a:ext cx="8229600" cy="2862322"/>
          </a:xfrm>
          <a:prstGeom prst="rect">
            <a:avLst/>
          </a:prstGeom>
          <a:noFill/>
        </p:spPr>
        <p:txBody>
          <a:bodyPr wrap="square" lIns="91440" tIns="45720" rIns="91440" bIns="45720">
            <a:spAutoFit/>
            <a:scene3d>
              <a:camera prst="orthographicFront"/>
              <a:lightRig rig="soft" dir="t">
                <a:rot lat="0" lon="0" rev="10800000"/>
              </a:lightRig>
            </a:scene3d>
            <a:sp3d>
              <a:bevelT w="27940" h="12700"/>
              <a:contourClr>
                <a:srgbClr val="DDDDDD"/>
              </a:contourClr>
            </a:sp3d>
          </a:bodyPr>
          <a:lstStyle/>
          <a:p>
            <a:pPr algn="ctr"/>
            <a:r>
              <a:rPr lang="en-US" sz="6000" b="1" dirty="0" smtClean="0">
                <a:ln w="18000">
                  <a:solidFill>
                    <a:srgbClr val="C0504D">
                      <a:satMod val="140000"/>
                    </a:srgbClr>
                  </a:solidFill>
                  <a:prstDash val="solid"/>
                  <a:miter lim="800000"/>
                </a:ln>
                <a:solidFill>
                  <a:prstClr val="black"/>
                </a:solidFill>
                <a:effectLst>
                  <a:outerShdw blurRad="25500" dist="23000" dir="7020000" algn="tl">
                    <a:srgbClr val="000000">
                      <a:alpha val="50000"/>
                    </a:srgbClr>
                  </a:outerShdw>
                </a:effectLst>
              </a:rPr>
              <a:t>God has the power to change the world; </a:t>
            </a:r>
          </a:p>
          <a:p>
            <a:pPr algn="ctr"/>
            <a:r>
              <a:rPr lang="en-US" sz="6000" b="1" dirty="0" smtClean="0">
                <a:ln w="18000">
                  <a:solidFill>
                    <a:srgbClr val="C0504D">
                      <a:satMod val="140000"/>
                    </a:srgbClr>
                  </a:solidFill>
                  <a:prstDash val="solid"/>
                  <a:miter lim="800000"/>
                </a:ln>
                <a:solidFill>
                  <a:prstClr val="black"/>
                </a:solidFill>
                <a:effectLst>
                  <a:outerShdw blurRad="25500" dist="23000" dir="7020000" algn="tl">
                    <a:srgbClr val="000000">
                      <a:alpha val="50000"/>
                    </a:srgbClr>
                  </a:outerShdw>
                </a:effectLst>
              </a:rPr>
              <a:t>we do not</a:t>
            </a:r>
            <a:endParaRPr lang="en-US" sz="6000" b="1" dirty="0">
              <a:ln w="18000">
                <a:solidFill>
                  <a:srgbClr val="C0504D">
                    <a:satMod val="140000"/>
                  </a:srgbClr>
                </a:solidFill>
                <a:prstDash val="solid"/>
                <a:miter lim="800000"/>
              </a:ln>
              <a:solidFill>
                <a:prstClr val="black"/>
              </a:solidFill>
              <a:effectLst>
                <a:outerShdw blurRad="25500" dist="23000" dir="7020000" algn="tl">
                  <a:srgbClr val="000000">
                    <a:alpha val="50000"/>
                  </a:srgbClr>
                </a:outerShdw>
              </a:effectLst>
            </a:endParaRPr>
          </a:p>
        </p:txBody>
      </p:sp>
    </p:spTree>
    <p:extLst>
      <p:ext uri="{BB962C8B-B14F-4D97-AF65-F5344CB8AC3E}">
        <p14:creationId xmlns:p14="http://schemas.microsoft.com/office/powerpoint/2010/main" val="2041281066"/>
      </p:ext>
    </p:extLst>
  </p:cSld>
  <p:clrMapOvr>
    <a:masterClrMapping/>
  </p:clrMapOvr>
  <p:transition spd="slow">
    <p:wip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381000" y="566678"/>
            <a:ext cx="8382000" cy="3970318"/>
          </a:xfrm>
          <a:prstGeom prst="rect">
            <a:avLst/>
          </a:prstGeom>
          <a:noFill/>
        </p:spPr>
        <p:txBody>
          <a:bodyPr wrap="square" rtlCol="0">
            <a:spAutoFit/>
          </a:bodyPr>
          <a:lstStyle/>
          <a:p>
            <a:r>
              <a:rPr lang="en-US" sz="2800" b="1" dirty="0">
                <a:solidFill>
                  <a:prstClr val="black"/>
                </a:solidFill>
              </a:rPr>
              <a:t>Ephesians </a:t>
            </a:r>
            <a:r>
              <a:rPr lang="en-US" sz="2800" b="1" dirty="0" smtClean="0">
                <a:solidFill>
                  <a:prstClr val="black"/>
                </a:solidFill>
              </a:rPr>
              <a:t>1:18-20 </a:t>
            </a:r>
          </a:p>
          <a:p>
            <a:r>
              <a:rPr lang="en-US" sz="2800" b="1" dirty="0" smtClean="0">
                <a:solidFill>
                  <a:prstClr val="black"/>
                </a:solidFill>
              </a:rPr>
              <a:t>the </a:t>
            </a:r>
            <a:r>
              <a:rPr lang="en-US" sz="2800" b="1" dirty="0">
                <a:solidFill>
                  <a:prstClr val="black"/>
                </a:solidFill>
              </a:rPr>
              <a:t>eyes of your understanding being enlightened; that you may know what is the hope of His calling, what are the riches of the glory of His inheritance in the saints, 19 and what is the exceeding greatness of His power toward us who believe, according to the working of His mighty power 20 which He worked in Christ when He raised Him from the dead and seated Him at His right hand in the heavenly places, </a:t>
            </a:r>
          </a:p>
        </p:txBody>
      </p:sp>
    </p:spTree>
    <p:extLst>
      <p:ext uri="{BB962C8B-B14F-4D97-AF65-F5344CB8AC3E}">
        <p14:creationId xmlns:p14="http://schemas.microsoft.com/office/powerpoint/2010/main" val="29310045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381000" y="566678"/>
            <a:ext cx="8382000" cy="2246769"/>
          </a:xfrm>
          <a:prstGeom prst="rect">
            <a:avLst/>
          </a:prstGeom>
          <a:noFill/>
        </p:spPr>
        <p:txBody>
          <a:bodyPr wrap="square" rtlCol="0">
            <a:spAutoFit/>
          </a:bodyPr>
          <a:lstStyle/>
          <a:p>
            <a:r>
              <a:rPr lang="en-US" sz="2800" b="1" dirty="0">
                <a:solidFill>
                  <a:prstClr val="black"/>
                </a:solidFill>
              </a:rPr>
              <a:t>Ephesians 3:20 </a:t>
            </a:r>
          </a:p>
          <a:p>
            <a:r>
              <a:rPr lang="en-US" sz="2800" b="1" dirty="0" smtClean="0">
                <a:solidFill>
                  <a:prstClr val="black"/>
                </a:solidFill>
              </a:rPr>
              <a:t>Now </a:t>
            </a:r>
            <a:r>
              <a:rPr lang="en-US" sz="2800" b="1" dirty="0">
                <a:solidFill>
                  <a:prstClr val="black"/>
                </a:solidFill>
              </a:rPr>
              <a:t>to Him who is able to do exceedingly abundantly above all that we ask or think, according to the power that works in us,</a:t>
            </a:r>
          </a:p>
          <a:p>
            <a:endParaRPr lang="en-US" sz="2800" b="1" dirty="0">
              <a:solidFill>
                <a:prstClr val="black"/>
              </a:solidFill>
            </a:endParaRPr>
          </a:p>
        </p:txBody>
      </p:sp>
    </p:spTree>
    <p:extLst>
      <p:ext uri="{BB962C8B-B14F-4D97-AF65-F5344CB8AC3E}">
        <p14:creationId xmlns:p14="http://schemas.microsoft.com/office/powerpoint/2010/main" val="29310045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685800" y="1066800"/>
            <a:ext cx="8229600" cy="2862322"/>
          </a:xfrm>
          <a:prstGeom prst="rect">
            <a:avLst/>
          </a:prstGeom>
          <a:noFill/>
        </p:spPr>
        <p:txBody>
          <a:bodyPr wrap="square" lIns="91440" tIns="45720" rIns="91440" bIns="45720">
            <a:spAutoFit/>
            <a:scene3d>
              <a:camera prst="orthographicFront"/>
              <a:lightRig rig="soft" dir="t">
                <a:rot lat="0" lon="0" rev="10800000"/>
              </a:lightRig>
            </a:scene3d>
            <a:sp3d>
              <a:bevelT w="27940" h="12700"/>
              <a:contourClr>
                <a:srgbClr val="DDDDDD"/>
              </a:contourClr>
            </a:sp3d>
          </a:bodyPr>
          <a:lstStyle/>
          <a:p>
            <a:pPr algn="ctr"/>
            <a:r>
              <a:rPr lang="en-US" sz="6000" b="1" dirty="0" smtClean="0">
                <a:ln w="18000">
                  <a:solidFill>
                    <a:srgbClr val="C0504D">
                      <a:satMod val="140000"/>
                    </a:srgbClr>
                  </a:solidFill>
                  <a:prstDash val="solid"/>
                  <a:miter lim="800000"/>
                </a:ln>
                <a:solidFill>
                  <a:prstClr val="black"/>
                </a:solidFill>
                <a:effectLst>
                  <a:outerShdw blurRad="25500" dist="23000" dir="7020000" algn="tl">
                    <a:srgbClr val="000000">
                      <a:alpha val="50000"/>
                    </a:srgbClr>
                  </a:outerShdw>
                </a:effectLst>
              </a:rPr>
              <a:t>What could God do to change the world?</a:t>
            </a:r>
          </a:p>
          <a:p>
            <a:pPr algn="ctr"/>
            <a:r>
              <a:rPr lang="en-US" sz="6000" b="1" dirty="0" smtClean="0">
                <a:ln w="18000">
                  <a:solidFill>
                    <a:srgbClr val="C0504D">
                      <a:satMod val="140000"/>
                    </a:srgbClr>
                  </a:solidFill>
                  <a:prstDash val="solid"/>
                  <a:miter lim="800000"/>
                </a:ln>
                <a:solidFill>
                  <a:prstClr val="black"/>
                </a:solidFill>
                <a:effectLst>
                  <a:outerShdw blurRad="25500" dist="23000" dir="7020000" algn="tl">
                    <a:srgbClr val="000000">
                      <a:alpha val="50000"/>
                    </a:srgbClr>
                  </a:outerShdw>
                </a:effectLst>
              </a:rPr>
              <a:t>Whatever He wanted!!</a:t>
            </a:r>
            <a:endParaRPr lang="en-US" sz="6000" b="1" dirty="0">
              <a:ln w="18000">
                <a:solidFill>
                  <a:srgbClr val="C0504D">
                    <a:satMod val="140000"/>
                  </a:srgbClr>
                </a:solidFill>
                <a:prstDash val="solid"/>
                <a:miter lim="800000"/>
              </a:ln>
              <a:solidFill>
                <a:prstClr val="black"/>
              </a:solidFill>
              <a:effectLst>
                <a:outerShdw blurRad="25500" dist="23000" dir="7020000" algn="tl">
                  <a:srgbClr val="000000">
                    <a:alpha val="50000"/>
                  </a:srgbClr>
                </a:outerShdw>
              </a:effectLst>
            </a:endParaRPr>
          </a:p>
        </p:txBody>
      </p:sp>
    </p:spTree>
    <p:extLst>
      <p:ext uri="{BB962C8B-B14F-4D97-AF65-F5344CB8AC3E}">
        <p14:creationId xmlns:p14="http://schemas.microsoft.com/office/powerpoint/2010/main" val="3125872720"/>
      </p:ext>
    </p:extLst>
  </p:cSld>
  <p:clrMapOvr>
    <a:masterClrMapping/>
  </p:clrMapOvr>
  <p:transition spd="slow">
    <p:pull/>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1555"/>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381000" y="566678"/>
            <a:ext cx="8382000" cy="2800767"/>
          </a:xfrm>
          <a:prstGeom prst="rect">
            <a:avLst/>
          </a:prstGeom>
          <a:noFill/>
        </p:spPr>
        <p:txBody>
          <a:bodyPr wrap="square" rtlCol="0">
            <a:spAutoFit/>
          </a:bodyPr>
          <a:lstStyle/>
          <a:p>
            <a:r>
              <a:rPr lang="en-US" sz="4400" b="1" dirty="0">
                <a:solidFill>
                  <a:prstClr val="black"/>
                </a:solidFill>
              </a:rPr>
              <a:t>James 4:2 </a:t>
            </a:r>
            <a:endParaRPr lang="en-US" sz="4400" b="1" dirty="0" smtClean="0">
              <a:solidFill>
                <a:prstClr val="black"/>
              </a:solidFill>
            </a:endParaRPr>
          </a:p>
          <a:p>
            <a:r>
              <a:rPr lang="en-US" sz="4400" b="1" dirty="0">
                <a:solidFill>
                  <a:prstClr val="black"/>
                </a:solidFill>
              </a:rPr>
              <a:t>Y</a:t>
            </a:r>
            <a:r>
              <a:rPr lang="en-US" sz="4400" b="1" dirty="0" smtClean="0">
                <a:solidFill>
                  <a:prstClr val="black"/>
                </a:solidFill>
              </a:rPr>
              <a:t>ou </a:t>
            </a:r>
            <a:r>
              <a:rPr lang="en-US" sz="4400" b="1" dirty="0">
                <a:solidFill>
                  <a:prstClr val="black"/>
                </a:solidFill>
              </a:rPr>
              <a:t>do not have because you do not ask.</a:t>
            </a:r>
          </a:p>
          <a:p>
            <a:endParaRPr lang="en-US" sz="4400" b="1" dirty="0">
              <a:solidFill>
                <a:prstClr val="black"/>
              </a:solidFill>
            </a:endParaRPr>
          </a:p>
        </p:txBody>
      </p:sp>
    </p:spTree>
    <p:extLst>
      <p:ext uri="{BB962C8B-B14F-4D97-AF65-F5344CB8AC3E}">
        <p14:creationId xmlns:p14="http://schemas.microsoft.com/office/powerpoint/2010/main" val="1339004849"/>
      </p:ext>
    </p:extLst>
  </p:cSld>
  <p:clrMapOvr>
    <a:masterClrMapping/>
  </p:clrMapOvr>
  <p:transition spd="slow">
    <p:randomBar dir="vert"/>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1555"/>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le 4"/>
          <p:cNvSpPr>
            <a:spLocks noGrp="1"/>
          </p:cNvSpPr>
          <p:nvPr>
            <p:ph type="title"/>
          </p:nvPr>
        </p:nvSpPr>
        <p:spPr/>
        <p:txBody>
          <a:bodyPr>
            <a:normAutofit fontScale="90000"/>
          </a:bodyPr>
          <a:lstStyle/>
          <a:p>
            <a:r>
              <a:rPr lang="en-US" dirty="0" smtClean="0"/>
              <a:t>Prayer:</a:t>
            </a:r>
            <a:br>
              <a:rPr lang="en-US" dirty="0" smtClean="0"/>
            </a:br>
            <a:r>
              <a:rPr lang="en-US" dirty="0" smtClean="0"/>
              <a:t>A favored and consistent request</a:t>
            </a:r>
            <a:endParaRPr lang="en-US" dirty="0"/>
          </a:p>
        </p:txBody>
      </p:sp>
      <p:sp>
        <p:nvSpPr>
          <p:cNvPr id="6" name="Content Placeholder 5"/>
          <p:cNvSpPr>
            <a:spLocks noGrp="1"/>
          </p:cNvSpPr>
          <p:nvPr>
            <p:ph idx="1"/>
          </p:nvPr>
        </p:nvSpPr>
        <p:spPr/>
        <p:txBody>
          <a:bodyPr/>
          <a:lstStyle/>
          <a:p>
            <a:r>
              <a:rPr lang="en-US" b="1" dirty="0"/>
              <a:t>Romans 15:30 </a:t>
            </a:r>
          </a:p>
          <a:p>
            <a:pPr marL="0" indent="0">
              <a:buNone/>
            </a:pPr>
            <a:r>
              <a:rPr lang="en-US" b="1" dirty="0" smtClean="0"/>
              <a:t>Now </a:t>
            </a:r>
            <a:r>
              <a:rPr lang="en-US" b="1" dirty="0"/>
              <a:t>I beg you, brethren, through the Lord Jesus Christ, and through the love of the Spirit, that you strive together with me in prayers to God for me</a:t>
            </a:r>
            <a:r>
              <a:rPr lang="en-US" dirty="0"/>
              <a:t>,</a:t>
            </a:r>
          </a:p>
          <a:p>
            <a:endParaRPr lang="en-US" dirty="0"/>
          </a:p>
          <a:p>
            <a:endParaRPr lang="en-US" dirty="0"/>
          </a:p>
        </p:txBody>
      </p:sp>
    </p:spTree>
    <p:extLst>
      <p:ext uri="{BB962C8B-B14F-4D97-AF65-F5344CB8AC3E}">
        <p14:creationId xmlns:p14="http://schemas.microsoft.com/office/powerpoint/2010/main" val="59108629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1555"/>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le 4"/>
          <p:cNvSpPr>
            <a:spLocks noGrp="1"/>
          </p:cNvSpPr>
          <p:nvPr>
            <p:ph type="title"/>
          </p:nvPr>
        </p:nvSpPr>
        <p:spPr/>
        <p:txBody>
          <a:bodyPr>
            <a:normAutofit fontScale="90000"/>
          </a:bodyPr>
          <a:lstStyle/>
          <a:p>
            <a:r>
              <a:rPr lang="en-US" dirty="0" smtClean="0"/>
              <a:t>Prayer:</a:t>
            </a:r>
            <a:br>
              <a:rPr lang="en-US" dirty="0" smtClean="0"/>
            </a:br>
            <a:r>
              <a:rPr lang="en-US" dirty="0" smtClean="0"/>
              <a:t>A favored and consistent request</a:t>
            </a:r>
            <a:endParaRPr lang="en-US" dirty="0"/>
          </a:p>
        </p:txBody>
      </p:sp>
      <p:sp>
        <p:nvSpPr>
          <p:cNvPr id="6" name="Content Placeholder 5"/>
          <p:cNvSpPr>
            <a:spLocks noGrp="1"/>
          </p:cNvSpPr>
          <p:nvPr>
            <p:ph idx="1"/>
          </p:nvPr>
        </p:nvSpPr>
        <p:spPr/>
        <p:txBody>
          <a:bodyPr/>
          <a:lstStyle/>
          <a:p>
            <a:r>
              <a:rPr lang="en-US" b="1" dirty="0"/>
              <a:t>2 Corinthians 1:11 </a:t>
            </a:r>
          </a:p>
          <a:p>
            <a:pPr marL="0" indent="0">
              <a:buNone/>
            </a:pPr>
            <a:r>
              <a:rPr lang="en-US" b="1" dirty="0" smtClean="0"/>
              <a:t>you </a:t>
            </a:r>
            <a:r>
              <a:rPr lang="en-US" b="1" dirty="0"/>
              <a:t>also helping together in prayer for us, that thanks may be given by many persons on our behalf for the gift granted to us through many.</a:t>
            </a:r>
          </a:p>
          <a:p>
            <a:endParaRPr lang="en-US" b="1" dirty="0"/>
          </a:p>
        </p:txBody>
      </p:sp>
    </p:spTree>
    <p:extLst>
      <p:ext uri="{BB962C8B-B14F-4D97-AF65-F5344CB8AC3E}">
        <p14:creationId xmlns:p14="http://schemas.microsoft.com/office/powerpoint/2010/main" val="59108629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1555"/>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le 4"/>
          <p:cNvSpPr>
            <a:spLocks noGrp="1"/>
          </p:cNvSpPr>
          <p:nvPr>
            <p:ph type="title"/>
          </p:nvPr>
        </p:nvSpPr>
        <p:spPr/>
        <p:txBody>
          <a:bodyPr>
            <a:normAutofit fontScale="90000"/>
          </a:bodyPr>
          <a:lstStyle/>
          <a:p>
            <a:r>
              <a:rPr lang="en-US" dirty="0" smtClean="0"/>
              <a:t>Prayer:</a:t>
            </a:r>
            <a:br>
              <a:rPr lang="en-US" dirty="0" smtClean="0"/>
            </a:br>
            <a:r>
              <a:rPr lang="en-US" dirty="0" smtClean="0"/>
              <a:t>A favored and consistent request</a:t>
            </a:r>
            <a:endParaRPr lang="en-US" dirty="0"/>
          </a:p>
        </p:txBody>
      </p:sp>
      <p:sp>
        <p:nvSpPr>
          <p:cNvPr id="6" name="Content Placeholder 5"/>
          <p:cNvSpPr>
            <a:spLocks noGrp="1"/>
          </p:cNvSpPr>
          <p:nvPr>
            <p:ph idx="1"/>
          </p:nvPr>
        </p:nvSpPr>
        <p:spPr/>
        <p:txBody>
          <a:bodyPr/>
          <a:lstStyle/>
          <a:p>
            <a:r>
              <a:rPr lang="en-US" b="1" dirty="0"/>
              <a:t>Ephesians 6:19 </a:t>
            </a:r>
          </a:p>
          <a:p>
            <a:pPr marL="0" indent="0">
              <a:buNone/>
            </a:pPr>
            <a:r>
              <a:rPr lang="en-US" b="1" dirty="0" smtClean="0"/>
              <a:t>and </a:t>
            </a:r>
            <a:r>
              <a:rPr lang="en-US" b="1" dirty="0"/>
              <a:t>for me, that utterance may be given to me, that I may open my mouth boldly to make known the mystery of the gospel,</a:t>
            </a:r>
          </a:p>
          <a:p>
            <a:endParaRPr lang="en-US" b="1" dirty="0"/>
          </a:p>
          <a:p>
            <a:endParaRPr lang="en-US" dirty="0"/>
          </a:p>
        </p:txBody>
      </p:sp>
    </p:spTree>
    <p:extLst>
      <p:ext uri="{BB962C8B-B14F-4D97-AF65-F5344CB8AC3E}">
        <p14:creationId xmlns:p14="http://schemas.microsoft.com/office/powerpoint/2010/main" val="59108629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Kenny\Desktop\2013.theme.slid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535036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1555"/>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le 4"/>
          <p:cNvSpPr>
            <a:spLocks noGrp="1"/>
          </p:cNvSpPr>
          <p:nvPr>
            <p:ph type="title"/>
          </p:nvPr>
        </p:nvSpPr>
        <p:spPr/>
        <p:txBody>
          <a:bodyPr>
            <a:normAutofit fontScale="90000"/>
          </a:bodyPr>
          <a:lstStyle/>
          <a:p>
            <a:r>
              <a:rPr lang="en-US" dirty="0" smtClean="0"/>
              <a:t>Prayer:</a:t>
            </a:r>
            <a:br>
              <a:rPr lang="en-US" dirty="0" smtClean="0"/>
            </a:br>
            <a:r>
              <a:rPr lang="en-US" dirty="0" smtClean="0"/>
              <a:t>A favored and consistent request</a:t>
            </a:r>
            <a:endParaRPr lang="en-US" dirty="0"/>
          </a:p>
        </p:txBody>
      </p:sp>
      <p:sp>
        <p:nvSpPr>
          <p:cNvPr id="6" name="Content Placeholder 5"/>
          <p:cNvSpPr>
            <a:spLocks noGrp="1"/>
          </p:cNvSpPr>
          <p:nvPr>
            <p:ph idx="1"/>
          </p:nvPr>
        </p:nvSpPr>
        <p:spPr/>
        <p:txBody>
          <a:bodyPr/>
          <a:lstStyle/>
          <a:p>
            <a:r>
              <a:rPr lang="en-US" b="1" dirty="0"/>
              <a:t>Colossians 4:2-3 </a:t>
            </a:r>
          </a:p>
          <a:p>
            <a:pPr marL="0" indent="0">
              <a:buNone/>
            </a:pPr>
            <a:r>
              <a:rPr lang="en-US" b="1" dirty="0" smtClean="0"/>
              <a:t>Continue </a:t>
            </a:r>
            <a:r>
              <a:rPr lang="en-US" b="1" dirty="0"/>
              <a:t>earnestly in prayer, being vigilant in it with thanksgiving; 3 meanwhile praying also for us, that God would open to us a door for the word, to speak the mystery of Christ, for which I am also in chains,</a:t>
            </a:r>
          </a:p>
          <a:p>
            <a:endParaRPr lang="en-US" b="1" dirty="0"/>
          </a:p>
        </p:txBody>
      </p:sp>
    </p:spTree>
    <p:extLst>
      <p:ext uri="{BB962C8B-B14F-4D97-AF65-F5344CB8AC3E}">
        <p14:creationId xmlns:p14="http://schemas.microsoft.com/office/powerpoint/2010/main" val="59108629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1555"/>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le 4"/>
          <p:cNvSpPr>
            <a:spLocks noGrp="1"/>
          </p:cNvSpPr>
          <p:nvPr>
            <p:ph type="title"/>
          </p:nvPr>
        </p:nvSpPr>
        <p:spPr/>
        <p:txBody>
          <a:bodyPr>
            <a:normAutofit fontScale="90000"/>
          </a:bodyPr>
          <a:lstStyle/>
          <a:p>
            <a:r>
              <a:rPr lang="en-US" dirty="0" smtClean="0"/>
              <a:t>Prayer:</a:t>
            </a:r>
            <a:br>
              <a:rPr lang="en-US" dirty="0" smtClean="0"/>
            </a:br>
            <a:r>
              <a:rPr lang="en-US" dirty="0" smtClean="0"/>
              <a:t>A favored and consistent request</a:t>
            </a:r>
            <a:endParaRPr lang="en-US" dirty="0"/>
          </a:p>
        </p:txBody>
      </p:sp>
      <p:sp>
        <p:nvSpPr>
          <p:cNvPr id="6" name="Content Placeholder 5"/>
          <p:cNvSpPr>
            <a:spLocks noGrp="1"/>
          </p:cNvSpPr>
          <p:nvPr>
            <p:ph idx="1"/>
          </p:nvPr>
        </p:nvSpPr>
        <p:spPr/>
        <p:txBody>
          <a:bodyPr/>
          <a:lstStyle/>
          <a:p>
            <a:r>
              <a:rPr lang="en-US" b="1" dirty="0"/>
              <a:t>1 Thessalonians 5:25 </a:t>
            </a:r>
          </a:p>
          <a:p>
            <a:pPr marL="0" indent="0">
              <a:buNone/>
            </a:pPr>
            <a:r>
              <a:rPr lang="en-US" b="1" dirty="0" smtClean="0"/>
              <a:t>Brethren</a:t>
            </a:r>
            <a:r>
              <a:rPr lang="en-US" b="1" dirty="0"/>
              <a:t>, pray for us.</a:t>
            </a:r>
          </a:p>
          <a:p>
            <a:endParaRPr lang="en-US" b="1" dirty="0"/>
          </a:p>
        </p:txBody>
      </p:sp>
    </p:spTree>
    <p:extLst>
      <p:ext uri="{BB962C8B-B14F-4D97-AF65-F5344CB8AC3E}">
        <p14:creationId xmlns:p14="http://schemas.microsoft.com/office/powerpoint/2010/main" val="59108629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1555"/>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le 4"/>
          <p:cNvSpPr>
            <a:spLocks noGrp="1"/>
          </p:cNvSpPr>
          <p:nvPr>
            <p:ph type="title"/>
          </p:nvPr>
        </p:nvSpPr>
        <p:spPr/>
        <p:txBody>
          <a:bodyPr>
            <a:normAutofit fontScale="90000"/>
          </a:bodyPr>
          <a:lstStyle/>
          <a:p>
            <a:r>
              <a:rPr lang="en-US" dirty="0" smtClean="0"/>
              <a:t>Prayer:</a:t>
            </a:r>
            <a:br>
              <a:rPr lang="en-US" dirty="0" smtClean="0"/>
            </a:br>
            <a:r>
              <a:rPr lang="en-US" dirty="0" smtClean="0"/>
              <a:t>A favored and consistent request</a:t>
            </a:r>
            <a:endParaRPr lang="en-US" dirty="0"/>
          </a:p>
        </p:txBody>
      </p:sp>
      <p:sp>
        <p:nvSpPr>
          <p:cNvPr id="6" name="Content Placeholder 5"/>
          <p:cNvSpPr>
            <a:spLocks noGrp="1"/>
          </p:cNvSpPr>
          <p:nvPr>
            <p:ph idx="1"/>
          </p:nvPr>
        </p:nvSpPr>
        <p:spPr/>
        <p:txBody>
          <a:bodyPr/>
          <a:lstStyle/>
          <a:p>
            <a:r>
              <a:rPr lang="en-US" b="1" dirty="0"/>
              <a:t>2 Thessalonians 3:1 </a:t>
            </a:r>
          </a:p>
          <a:p>
            <a:pPr marL="0" indent="0">
              <a:buNone/>
            </a:pPr>
            <a:r>
              <a:rPr lang="en-US" b="1" dirty="0" smtClean="0"/>
              <a:t>Finally</a:t>
            </a:r>
            <a:r>
              <a:rPr lang="en-US" b="1" dirty="0"/>
              <a:t>, brethren, pray for us, that the word of the Lord may run swiftly and be glorified, just as it is with you,</a:t>
            </a:r>
          </a:p>
          <a:p>
            <a:endParaRPr lang="en-US" b="1" dirty="0"/>
          </a:p>
        </p:txBody>
      </p:sp>
    </p:spTree>
    <p:extLst>
      <p:ext uri="{BB962C8B-B14F-4D97-AF65-F5344CB8AC3E}">
        <p14:creationId xmlns:p14="http://schemas.microsoft.com/office/powerpoint/2010/main" val="226476443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685800" y="838200"/>
            <a:ext cx="8229600" cy="3631763"/>
          </a:xfrm>
          <a:prstGeom prst="rect">
            <a:avLst/>
          </a:prstGeom>
          <a:noFill/>
        </p:spPr>
        <p:txBody>
          <a:bodyPr wrap="square" lIns="91440" tIns="45720" rIns="91440" bIns="45720">
            <a:spAutoFit/>
            <a:scene3d>
              <a:camera prst="orthographicFront"/>
              <a:lightRig rig="soft" dir="t">
                <a:rot lat="0" lon="0" rev="10800000"/>
              </a:lightRig>
            </a:scene3d>
            <a:sp3d>
              <a:bevelT w="27940" h="12700"/>
              <a:contourClr>
                <a:srgbClr val="DDDDDD"/>
              </a:contourClr>
            </a:sp3d>
          </a:bodyPr>
          <a:lstStyle/>
          <a:p>
            <a:pPr algn="ctr"/>
            <a:r>
              <a:rPr lang="en-US" sz="5400" b="1" dirty="0" smtClean="0">
                <a:ln w="18000">
                  <a:solidFill>
                    <a:srgbClr val="C0504D">
                      <a:satMod val="140000"/>
                    </a:srgbClr>
                  </a:solidFill>
                  <a:prstDash val="solid"/>
                  <a:miter lim="800000"/>
                </a:ln>
                <a:solidFill>
                  <a:prstClr val="black"/>
                </a:solidFill>
                <a:effectLst>
                  <a:outerShdw blurRad="25500" dist="23000" dir="7020000" algn="tl">
                    <a:srgbClr val="000000">
                      <a:alpha val="50000"/>
                    </a:srgbClr>
                  </a:outerShdw>
                </a:effectLst>
              </a:rPr>
              <a:t>Faith produces prayer </a:t>
            </a:r>
          </a:p>
          <a:p>
            <a:pPr algn="ctr"/>
            <a:endParaRPr lang="en-US" sz="4400" b="1" dirty="0">
              <a:ln w="18000">
                <a:solidFill>
                  <a:srgbClr val="C0504D">
                    <a:satMod val="140000"/>
                  </a:srgbClr>
                </a:solidFill>
                <a:prstDash val="solid"/>
                <a:miter lim="800000"/>
              </a:ln>
              <a:solidFill>
                <a:prstClr val="black"/>
              </a:solidFill>
              <a:effectLst>
                <a:outerShdw blurRad="25500" dist="23000" dir="7020000" algn="tl">
                  <a:srgbClr val="000000">
                    <a:alpha val="50000"/>
                  </a:srgbClr>
                </a:outerShdw>
              </a:effectLst>
            </a:endParaRPr>
          </a:p>
          <a:p>
            <a:pPr algn="ctr"/>
            <a:r>
              <a:rPr lang="en-US" sz="4400" b="1" dirty="0" smtClean="0">
                <a:ln w="18000">
                  <a:solidFill>
                    <a:srgbClr val="C0504D">
                      <a:satMod val="140000"/>
                    </a:srgbClr>
                  </a:solidFill>
                  <a:prstDash val="solid"/>
                  <a:miter lim="800000"/>
                </a:ln>
                <a:solidFill>
                  <a:prstClr val="black"/>
                </a:solidFill>
                <a:effectLst>
                  <a:outerShdw blurRad="25500" dist="23000" dir="7020000" algn="tl">
                    <a:srgbClr val="000000">
                      <a:alpha val="50000"/>
                    </a:srgbClr>
                  </a:outerShdw>
                </a:effectLst>
              </a:rPr>
              <a:t>Luke 18:8 “Nevertheless, when the Son of Man comes, will He find faith on the earth?”</a:t>
            </a:r>
            <a:endParaRPr lang="en-US" sz="4400" b="1" dirty="0">
              <a:ln w="18000">
                <a:solidFill>
                  <a:srgbClr val="C0504D">
                    <a:satMod val="140000"/>
                  </a:srgbClr>
                </a:solidFill>
                <a:prstDash val="solid"/>
                <a:miter lim="800000"/>
              </a:ln>
              <a:solidFill>
                <a:prstClr val="black"/>
              </a:solidFill>
              <a:effectLst>
                <a:outerShdw blurRad="25500" dist="23000" dir="7020000" algn="tl">
                  <a:srgbClr val="000000">
                    <a:alpha val="50000"/>
                  </a:srgbClr>
                </a:outerShdw>
              </a:effectLst>
            </a:endParaRPr>
          </a:p>
        </p:txBody>
      </p:sp>
    </p:spTree>
    <p:extLst>
      <p:ext uri="{BB962C8B-B14F-4D97-AF65-F5344CB8AC3E}">
        <p14:creationId xmlns:p14="http://schemas.microsoft.com/office/powerpoint/2010/main" val="3828517011"/>
      </p:ext>
    </p:extLst>
  </p:cSld>
  <p:clrMapOvr>
    <a:masterClrMapping/>
  </p:clrMapOvr>
  <p:transition spd="slow">
    <p:wip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1527213" y="27039"/>
            <a:ext cx="5689378" cy="3770263"/>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39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4:14</a:t>
            </a:r>
            <a:endParaRPr lang="en-US" sz="239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2537599724"/>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94709157"/>
      </p:ext>
    </p:extLst>
  </p:cSld>
  <p:clrMapOvr>
    <a:masterClrMapping/>
  </p:clrMapOvr>
  <p:transition spd="slow">
    <p:cove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381000" y="566678"/>
            <a:ext cx="8382000" cy="3970318"/>
          </a:xfrm>
          <a:prstGeom prst="rect">
            <a:avLst/>
          </a:prstGeom>
          <a:noFill/>
        </p:spPr>
        <p:txBody>
          <a:bodyPr wrap="square" rtlCol="0">
            <a:spAutoFit/>
          </a:bodyPr>
          <a:lstStyle/>
          <a:p>
            <a:r>
              <a:rPr lang="en-US" sz="2800" b="1" dirty="0">
                <a:solidFill>
                  <a:prstClr val="black"/>
                </a:solidFill>
              </a:rPr>
              <a:t>Esther </a:t>
            </a:r>
            <a:r>
              <a:rPr lang="en-US" sz="2800" b="1" dirty="0" smtClean="0">
                <a:solidFill>
                  <a:prstClr val="black"/>
                </a:solidFill>
              </a:rPr>
              <a:t>4:13-14 </a:t>
            </a:r>
            <a:endParaRPr lang="en-US" sz="2800" b="1" dirty="0">
              <a:solidFill>
                <a:prstClr val="black"/>
              </a:solidFill>
            </a:endParaRPr>
          </a:p>
          <a:p>
            <a:r>
              <a:rPr lang="en-US" sz="2800" b="1" dirty="0" smtClean="0">
                <a:solidFill>
                  <a:prstClr val="black"/>
                </a:solidFill>
              </a:rPr>
              <a:t>13 </a:t>
            </a:r>
            <a:r>
              <a:rPr lang="en-US" sz="2800" b="1" dirty="0">
                <a:solidFill>
                  <a:prstClr val="black"/>
                </a:solidFill>
              </a:rPr>
              <a:t>And Mordecai told them to answer Esther: "Do not think in your heart that you will escape in the king's palace any more than all the other Jews. 14 "For if you remain completely silent at this time, relief and deliverance will arise for the Jews from another place, but you and your father's house will perish. </a:t>
            </a:r>
            <a:r>
              <a:rPr lang="en-US" sz="2800" b="1" dirty="0">
                <a:solidFill>
                  <a:prstClr val="black"/>
                </a:solidFill>
              </a:rPr>
              <a:t>Yet who knows whether you have come to the kingdom for such a time as this</a:t>
            </a:r>
            <a:r>
              <a:rPr lang="en-US" sz="2800" b="1" dirty="0" smtClean="0">
                <a:solidFill>
                  <a:prstClr val="black"/>
                </a:solidFill>
              </a:rPr>
              <a:t>?"</a:t>
            </a:r>
            <a:endParaRPr lang="en-US" sz="2800" b="1" dirty="0">
              <a:solidFill>
                <a:prstClr val="black"/>
              </a:solidFill>
            </a:endParaRPr>
          </a:p>
        </p:txBody>
      </p:sp>
    </p:spTree>
    <p:extLst>
      <p:ext uri="{BB962C8B-B14F-4D97-AF65-F5344CB8AC3E}">
        <p14:creationId xmlns:p14="http://schemas.microsoft.com/office/powerpoint/2010/main" val="1254636218"/>
      </p:ext>
    </p:extLst>
  </p:cSld>
  <p:clrMapOvr>
    <a:masterClrMapping/>
  </p:clrMapOvr>
  <p:transition spd="slow">
    <p:wip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381000" y="566678"/>
            <a:ext cx="8382000" cy="2677656"/>
          </a:xfrm>
          <a:prstGeom prst="rect">
            <a:avLst/>
          </a:prstGeom>
          <a:noFill/>
        </p:spPr>
        <p:txBody>
          <a:bodyPr wrap="square" rtlCol="0">
            <a:spAutoFit/>
          </a:bodyPr>
          <a:lstStyle/>
          <a:p>
            <a:r>
              <a:rPr lang="en-US" sz="2800" b="1" dirty="0" smtClean="0"/>
              <a:t>16 </a:t>
            </a:r>
            <a:r>
              <a:rPr lang="en-US" sz="2800" b="1" dirty="0"/>
              <a:t>"Go, gather all the Jews who are present in </a:t>
            </a:r>
            <a:r>
              <a:rPr lang="en-US" sz="2800" b="1" dirty="0" err="1"/>
              <a:t>Shushan</a:t>
            </a:r>
            <a:r>
              <a:rPr lang="en-US" sz="2800" b="1" dirty="0"/>
              <a:t>, and fast for me; neither eat nor drink for three days, night or day. My maids and I will fast likewise. And so I will go to the king, which is against the law; and if I perish, I perish!"</a:t>
            </a:r>
          </a:p>
          <a:p>
            <a:endParaRPr lang="en-US" sz="2800" b="1" dirty="0"/>
          </a:p>
        </p:txBody>
      </p:sp>
    </p:spTree>
    <p:extLst>
      <p:ext uri="{BB962C8B-B14F-4D97-AF65-F5344CB8AC3E}">
        <p14:creationId xmlns:p14="http://schemas.microsoft.com/office/powerpoint/2010/main" val="989366694"/>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533400" y="1219200"/>
            <a:ext cx="8372100" cy="2585323"/>
          </a:xfrm>
          <a:prstGeom prst="rect">
            <a:avLst/>
          </a:prstGeom>
          <a:noFill/>
        </p:spPr>
        <p:txBody>
          <a:bodyPr wrap="none" lIns="91440" tIns="45720" rIns="91440" bIns="45720">
            <a:spAutoFit/>
            <a:scene3d>
              <a:camera prst="orthographicFront"/>
              <a:lightRig rig="soft" dir="t">
                <a:rot lat="0" lon="0" rev="10800000"/>
              </a:lightRig>
            </a:scene3d>
            <a:sp3d>
              <a:bevelT w="27940" h="12700"/>
              <a:contourClr>
                <a:srgbClr val="DDDDDD"/>
              </a:contourClr>
            </a:sp3d>
          </a:bodyPr>
          <a:lstStyle/>
          <a:p>
            <a:pPr algn="ctr"/>
            <a:r>
              <a:rPr lang="en-US" sz="5400" b="1" dirty="0" smtClean="0">
                <a:ln w="18000">
                  <a:solidFill>
                    <a:srgbClr val="C0504D">
                      <a:satMod val="140000"/>
                    </a:srgbClr>
                  </a:solidFill>
                  <a:prstDash val="solid"/>
                  <a:miter lim="800000"/>
                </a:ln>
                <a:solidFill>
                  <a:prstClr val="black"/>
                </a:solidFill>
                <a:effectLst>
                  <a:outerShdw blurRad="25500" dist="23000" dir="7020000" algn="tl">
                    <a:srgbClr val="000000">
                      <a:alpha val="50000"/>
                    </a:srgbClr>
                  </a:outerShdw>
                </a:effectLst>
              </a:rPr>
              <a:t>Our world is </a:t>
            </a:r>
          </a:p>
          <a:p>
            <a:pPr algn="ctr"/>
            <a:r>
              <a:rPr lang="en-US" sz="5400" b="1" dirty="0" smtClean="0">
                <a:ln w="18000">
                  <a:solidFill>
                    <a:srgbClr val="C0504D">
                      <a:satMod val="140000"/>
                    </a:srgbClr>
                  </a:solidFill>
                  <a:prstDash val="solid"/>
                  <a:miter lim="800000"/>
                </a:ln>
                <a:solidFill>
                  <a:prstClr val="black"/>
                </a:solidFill>
                <a:effectLst>
                  <a:outerShdw blurRad="25500" dist="23000" dir="7020000" algn="tl">
                    <a:srgbClr val="000000">
                      <a:alpha val="50000"/>
                    </a:srgbClr>
                  </a:outerShdw>
                </a:effectLst>
              </a:rPr>
              <a:t>antagonistic to the things of </a:t>
            </a:r>
          </a:p>
          <a:p>
            <a:pPr algn="ctr"/>
            <a:r>
              <a:rPr lang="en-US" sz="5400" b="1" spc="150" dirty="0">
                <a:ln w="18000">
                  <a:solidFill>
                    <a:srgbClr val="C0504D">
                      <a:satMod val="140000"/>
                    </a:srgbClr>
                  </a:solidFill>
                  <a:prstDash val="solid"/>
                  <a:miter lim="800000"/>
                </a:ln>
                <a:solidFill>
                  <a:prstClr val="black"/>
                </a:solidFill>
                <a:effectLst>
                  <a:outerShdw blurRad="25500" dist="23000" dir="7020000" algn="tl">
                    <a:srgbClr val="000000">
                      <a:alpha val="50000"/>
                    </a:srgbClr>
                  </a:outerShdw>
                </a:effectLst>
              </a:rPr>
              <a:t>G</a:t>
            </a:r>
            <a:r>
              <a:rPr lang="en-US" sz="5400" b="1" spc="150" dirty="0" smtClean="0">
                <a:ln w="18000">
                  <a:solidFill>
                    <a:srgbClr val="C0504D">
                      <a:satMod val="140000"/>
                    </a:srgbClr>
                  </a:solidFill>
                  <a:prstDash val="solid"/>
                  <a:miter lim="800000"/>
                </a:ln>
                <a:solidFill>
                  <a:prstClr val="black"/>
                </a:solidFill>
                <a:effectLst>
                  <a:outerShdw blurRad="25500" dist="23000" dir="7020000" algn="tl">
                    <a:srgbClr val="000000">
                      <a:alpha val="50000"/>
                    </a:srgbClr>
                  </a:outerShdw>
                </a:effectLst>
              </a:rPr>
              <a:t>od</a:t>
            </a:r>
            <a:endParaRPr lang="en-US" sz="5400" b="1" spc="150" dirty="0">
              <a:ln w="11430"/>
              <a:solidFill>
                <a:prstClr val="black"/>
              </a:solidFill>
              <a:effectLst>
                <a:outerShdw blurRad="25400" algn="tl" rotWithShape="0">
                  <a:srgbClr val="000000">
                    <a:alpha val="43000"/>
                  </a:srgbClr>
                </a:outerShdw>
              </a:effectLst>
            </a:endParaRPr>
          </a:p>
        </p:txBody>
      </p:sp>
    </p:spTree>
    <p:extLst>
      <p:ext uri="{BB962C8B-B14F-4D97-AF65-F5344CB8AC3E}">
        <p14:creationId xmlns:p14="http://schemas.microsoft.com/office/powerpoint/2010/main" val="3398777128"/>
      </p:ext>
    </p:extLst>
  </p:cSld>
  <p:clrMapOvr>
    <a:masterClrMapping/>
  </p:clrMapOvr>
  <p:transition spd="slow">
    <p:push di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685800" y="1066800"/>
            <a:ext cx="8229600" cy="3724096"/>
          </a:xfrm>
          <a:prstGeom prst="rect">
            <a:avLst/>
          </a:prstGeom>
          <a:noFill/>
        </p:spPr>
        <p:txBody>
          <a:bodyPr wrap="square" lIns="91440" tIns="45720" rIns="91440" bIns="45720">
            <a:spAutoFit/>
            <a:scene3d>
              <a:camera prst="orthographicFront"/>
              <a:lightRig rig="soft" dir="t">
                <a:rot lat="0" lon="0" rev="10800000"/>
              </a:lightRig>
            </a:scene3d>
            <a:sp3d>
              <a:bevelT w="27940" h="12700"/>
              <a:contourClr>
                <a:srgbClr val="DDDDDD"/>
              </a:contourClr>
            </a:sp3d>
          </a:bodyPr>
          <a:lstStyle/>
          <a:p>
            <a:pPr algn="ctr"/>
            <a:r>
              <a:rPr lang="en-US" sz="4400" b="1" dirty="0">
                <a:ln w="18000">
                  <a:solidFill>
                    <a:schemeClr val="accent2">
                      <a:satMod val="140000"/>
                    </a:schemeClr>
                  </a:solidFill>
                  <a:prstDash val="solid"/>
                  <a:miter lim="800000"/>
                </a:ln>
                <a:effectLst>
                  <a:outerShdw blurRad="25500" dist="23000" dir="7020000" algn="tl">
                    <a:srgbClr val="000000">
                      <a:alpha val="50000"/>
                    </a:srgbClr>
                  </a:outerShdw>
                </a:effectLst>
              </a:rPr>
              <a:t>1 Peter 2:11 </a:t>
            </a:r>
          </a:p>
          <a:p>
            <a:pPr algn="ctr"/>
            <a:r>
              <a:rPr lang="en-US" sz="4400" b="1" dirty="0" smtClean="0">
                <a:ln w="18000">
                  <a:solidFill>
                    <a:schemeClr val="accent2">
                      <a:satMod val="140000"/>
                    </a:schemeClr>
                  </a:solidFill>
                  <a:prstDash val="solid"/>
                  <a:miter lim="800000"/>
                </a:ln>
                <a:effectLst>
                  <a:outerShdw blurRad="25500" dist="23000" dir="7020000" algn="tl">
                    <a:srgbClr val="000000">
                      <a:alpha val="50000"/>
                    </a:srgbClr>
                  </a:outerShdw>
                </a:effectLst>
              </a:rPr>
              <a:t>Beloved</a:t>
            </a:r>
            <a:r>
              <a:rPr lang="en-US" sz="4400" b="1" dirty="0">
                <a:ln w="18000">
                  <a:solidFill>
                    <a:schemeClr val="accent2">
                      <a:satMod val="140000"/>
                    </a:schemeClr>
                  </a:solidFill>
                  <a:prstDash val="solid"/>
                  <a:miter lim="800000"/>
                </a:ln>
                <a:effectLst>
                  <a:outerShdw blurRad="25500" dist="23000" dir="7020000" algn="tl">
                    <a:srgbClr val="000000">
                      <a:alpha val="50000"/>
                    </a:srgbClr>
                  </a:outerShdw>
                </a:effectLst>
              </a:rPr>
              <a:t>, I beg you as sojourners and pilgrims, abstain from fleshly lusts which </a:t>
            </a:r>
            <a:r>
              <a:rPr lang="en-US" sz="6000" b="1" i="1" u="sng" dirty="0">
                <a:ln w="18000">
                  <a:solidFill>
                    <a:schemeClr val="accent2">
                      <a:satMod val="140000"/>
                    </a:schemeClr>
                  </a:solidFill>
                  <a:prstDash val="solid"/>
                  <a:miter lim="800000"/>
                </a:ln>
                <a:effectLst>
                  <a:outerShdw blurRad="25500" dist="23000" dir="7020000" algn="tl">
                    <a:srgbClr val="000000">
                      <a:alpha val="50000"/>
                    </a:srgbClr>
                  </a:outerShdw>
                </a:effectLst>
              </a:rPr>
              <a:t>war </a:t>
            </a:r>
            <a:r>
              <a:rPr lang="en-US" sz="4400" b="1" dirty="0">
                <a:ln w="18000">
                  <a:solidFill>
                    <a:schemeClr val="accent2">
                      <a:satMod val="140000"/>
                    </a:schemeClr>
                  </a:solidFill>
                  <a:prstDash val="solid"/>
                  <a:miter lim="800000"/>
                </a:ln>
                <a:effectLst>
                  <a:outerShdw blurRad="25500" dist="23000" dir="7020000" algn="tl">
                    <a:srgbClr val="000000">
                      <a:alpha val="50000"/>
                    </a:srgbClr>
                  </a:outerShdw>
                </a:effectLst>
              </a:rPr>
              <a:t>against the soul,</a:t>
            </a:r>
          </a:p>
          <a:p>
            <a:pPr algn="ctr"/>
            <a:endParaRPr lang="en-US" sz="4400" b="1" dirty="0">
              <a:ln w="18000">
                <a:solidFill>
                  <a:schemeClr val="accent2">
                    <a:satMod val="140000"/>
                  </a:schemeClr>
                </a:solidFill>
                <a:prstDash val="solid"/>
                <a:miter lim="800000"/>
              </a:ln>
              <a:effectLst>
                <a:outerShdw blurRad="25500" dist="23000" dir="7020000" algn="tl">
                  <a:srgbClr val="000000">
                    <a:alpha val="50000"/>
                  </a:srgbClr>
                </a:outerShdw>
              </a:effectLst>
            </a:endParaRPr>
          </a:p>
        </p:txBody>
      </p:sp>
    </p:spTree>
    <p:extLst>
      <p:ext uri="{BB962C8B-B14F-4D97-AF65-F5344CB8AC3E}">
        <p14:creationId xmlns:p14="http://schemas.microsoft.com/office/powerpoint/2010/main" val="352276357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685800" y="1066800"/>
            <a:ext cx="8229600" cy="3416320"/>
          </a:xfrm>
          <a:prstGeom prst="rect">
            <a:avLst/>
          </a:prstGeom>
          <a:noFill/>
        </p:spPr>
        <p:txBody>
          <a:bodyPr wrap="square" lIns="91440" tIns="45720" rIns="91440" bIns="45720">
            <a:spAutoFit/>
            <a:scene3d>
              <a:camera prst="orthographicFront"/>
              <a:lightRig rig="soft" dir="t">
                <a:rot lat="0" lon="0" rev="10800000"/>
              </a:lightRig>
            </a:scene3d>
            <a:sp3d>
              <a:bevelT w="27940" h="12700"/>
              <a:contourClr>
                <a:srgbClr val="DDDDDD"/>
              </a:contourClr>
            </a:sp3d>
          </a:bodyPr>
          <a:lstStyle/>
          <a:p>
            <a:pPr algn="ctr"/>
            <a:r>
              <a:rPr lang="en-US" sz="5400" b="1" dirty="0" smtClean="0">
                <a:ln w="18000">
                  <a:solidFill>
                    <a:srgbClr val="C0504D">
                      <a:satMod val="140000"/>
                    </a:srgbClr>
                  </a:solidFill>
                  <a:prstDash val="solid"/>
                  <a:miter lim="800000"/>
                </a:ln>
                <a:solidFill>
                  <a:prstClr val="black"/>
                </a:solidFill>
                <a:effectLst>
                  <a:outerShdw blurRad="25500" dist="23000" dir="7020000" algn="tl">
                    <a:srgbClr val="000000">
                      <a:alpha val="50000"/>
                    </a:srgbClr>
                  </a:outerShdw>
                </a:effectLst>
              </a:rPr>
              <a:t>How does all the anti-God, </a:t>
            </a:r>
          </a:p>
          <a:p>
            <a:pPr algn="ctr"/>
            <a:r>
              <a:rPr lang="en-US" sz="5400" b="1" dirty="0" smtClean="0">
                <a:ln w="18000">
                  <a:solidFill>
                    <a:srgbClr val="C0504D">
                      <a:satMod val="140000"/>
                    </a:srgbClr>
                  </a:solidFill>
                  <a:prstDash val="solid"/>
                  <a:miter lim="800000"/>
                </a:ln>
                <a:solidFill>
                  <a:prstClr val="black"/>
                </a:solidFill>
                <a:effectLst>
                  <a:outerShdw blurRad="25500" dist="23000" dir="7020000" algn="tl">
                    <a:srgbClr val="000000">
                      <a:alpha val="50000"/>
                    </a:srgbClr>
                  </a:outerShdw>
                </a:effectLst>
              </a:rPr>
              <a:t>anti-faith philosophy </a:t>
            </a:r>
          </a:p>
          <a:p>
            <a:pPr algn="ctr"/>
            <a:r>
              <a:rPr lang="en-US" sz="5400" b="1" dirty="0" smtClean="0">
                <a:ln w="18000">
                  <a:solidFill>
                    <a:srgbClr val="C0504D">
                      <a:satMod val="140000"/>
                    </a:srgbClr>
                  </a:solidFill>
                  <a:prstDash val="solid"/>
                  <a:miter lim="800000"/>
                </a:ln>
                <a:solidFill>
                  <a:prstClr val="black"/>
                </a:solidFill>
                <a:effectLst>
                  <a:outerShdw blurRad="25500" dist="23000" dir="7020000" algn="tl">
                    <a:srgbClr val="000000">
                      <a:alpha val="50000"/>
                    </a:srgbClr>
                  </a:outerShdw>
                </a:effectLst>
              </a:rPr>
              <a:t>and culture make you feel?</a:t>
            </a:r>
          </a:p>
          <a:p>
            <a:pPr algn="ctr"/>
            <a:r>
              <a:rPr lang="en-US" sz="5400" b="1" dirty="0" smtClean="0">
                <a:ln w="18000">
                  <a:solidFill>
                    <a:srgbClr val="C0504D">
                      <a:satMod val="140000"/>
                    </a:srgbClr>
                  </a:solidFill>
                  <a:prstDash val="solid"/>
                  <a:miter lim="800000"/>
                </a:ln>
                <a:solidFill>
                  <a:prstClr val="black"/>
                </a:solidFill>
                <a:effectLst>
                  <a:outerShdw blurRad="25500" dist="23000" dir="7020000" algn="tl">
                    <a:srgbClr val="000000">
                      <a:alpha val="50000"/>
                    </a:srgbClr>
                  </a:outerShdw>
                </a:effectLst>
              </a:rPr>
              <a:t>Helpless and hopeless?</a:t>
            </a:r>
            <a:endParaRPr lang="en-US" sz="5400" b="1" dirty="0">
              <a:ln w="18000">
                <a:solidFill>
                  <a:srgbClr val="C0504D">
                    <a:satMod val="140000"/>
                  </a:srgbClr>
                </a:solidFill>
                <a:prstDash val="solid"/>
                <a:miter lim="800000"/>
              </a:ln>
              <a:solidFill>
                <a:prstClr val="black"/>
              </a:solidFill>
              <a:effectLst>
                <a:outerShdw blurRad="25500" dist="23000" dir="7020000" algn="tl">
                  <a:srgbClr val="000000">
                    <a:alpha val="50000"/>
                  </a:srgbClr>
                </a:outerShdw>
              </a:effectLst>
            </a:endParaRPr>
          </a:p>
        </p:txBody>
      </p:sp>
    </p:spTree>
    <p:extLst>
      <p:ext uri="{BB962C8B-B14F-4D97-AF65-F5344CB8AC3E}">
        <p14:creationId xmlns:p14="http://schemas.microsoft.com/office/powerpoint/2010/main" val="904724053"/>
      </p:ext>
    </p:extLst>
  </p:cSld>
  <p:clrMapOvr>
    <a:masterClrMapping/>
  </p:clrMapOvr>
  <p:transition spd="slow">
    <p:wip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685800" y="1066800"/>
            <a:ext cx="8229600" cy="3046988"/>
          </a:xfrm>
          <a:prstGeom prst="rect">
            <a:avLst/>
          </a:prstGeom>
          <a:noFill/>
        </p:spPr>
        <p:txBody>
          <a:bodyPr wrap="square" lIns="91440" tIns="45720" rIns="91440" bIns="45720">
            <a:spAutoFit/>
            <a:scene3d>
              <a:camera prst="orthographicFront"/>
              <a:lightRig rig="soft" dir="t">
                <a:rot lat="0" lon="0" rev="10800000"/>
              </a:lightRig>
            </a:scene3d>
            <a:sp3d>
              <a:bevelT w="27940" h="12700"/>
              <a:contourClr>
                <a:srgbClr val="DDDDDD"/>
              </a:contourClr>
            </a:sp3d>
          </a:bodyPr>
          <a:lstStyle/>
          <a:p>
            <a:pPr algn="ctr"/>
            <a:r>
              <a:rPr lang="en-US" sz="5400" b="1" dirty="0" smtClean="0">
                <a:ln w="18000">
                  <a:solidFill>
                    <a:srgbClr val="C0504D">
                      <a:satMod val="140000"/>
                    </a:srgbClr>
                  </a:solidFill>
                  <a:prstDash val="solid"/>
                  <a:miter lim="800000"/>
                </a:ln>
                <a:solidFill>
                  <a:prstClr val="black"/>
                </a:solidFill>
                <a:effectLst>
                  <a:outerShdw blurRad="25500" dist="23000" dir="7020000" algn="tl">
                    <a:srgbClr val="000000">
                      <a:alpha val="50000"/>
                    </a:srgbClr>
                  </a:outerShdw>
                </a:effectLst>
              </a:rPr>
              <a:t>What can I do?</a:t>
            </a:r>
          </a:p>
          <a:p>
            <a:pPr algn="ctr"/>
            <a:r>
              <a:rPr lang="en-US" sz="13800" b="1" dirty="0" smtClean="0">
                <a:ln w="18000">
                  <a:solidFill>
                    <a:srgbClr val="C0504D">
                      <a:satMod val="140000"/>
                    </a:srgbClr>
                  </a:solidFill>
                  <a:prstDash val="solid"/>
                  <a:miter lim="800000"/>
                </a:ln>
                <a:solidFill>
                  <a:prstClr val="black"/>
                </a:solidFill>
                <a:effectLst>
                  <a:outerShdw blurRad="25500" dist="23000" dir="7020000" algn="tl">
                    <a:srgbClr val="000000">
                      <a:alpha val="50000"/>
                    </a:srgbClr>
                  </a:outerShdw>
                </a:effectLst>
              </a:rPr>
              <a:t>PRAY</a:t>
            </a:r>
            <a:endParaRPr lang="en-US" sz="13800" b="1" dirty="0">
              <a:ln w="18000">
                <a:solidFill>
                  <a:srgbClr val="C0504D">
                    <a:satMod val="140000"/>
                  </a:srgbClr>
                </a:solidFill>
                <a:prstDash val="solid"/>
                <a:miter lim="800000"/>
              </a:ln>
              <a:solidFill>
                <a:prstClr val="black"/>
              </a:solidFill>
              <a:effectLst>
                <a:outerShdw blurRad="25500" dist="23000" dir="7020000" algn="tl">
                  <a:srgbClr val="000000">
                    <a:alpha val="50000"/>
                  </a:srgbClr>
                </a:outerShdw>
              </a:effectLst>
            </a:endParaRPr>
          </a:p>
        </p:txBody>
      </p:sp>
    </p:spTree>
    <p:extLst>
      <p:ext uri="{BB962C8B-B14F-4D97-AF65-F5344CB8AC3E}">
        <p14:creationId xmlns:p14="http://schemas.microsoft.com/office/powerpoint/2010/main" val="904724053"/>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381000" y="566678"/>
            <a:ext cx="8382000" cy="4832092"/>
          </a:xfrm>
          <a:prstGeom prst="rect">
            <a:avLst/>
          </a:prstGeom>
          <a:noFill/>
        </p:spPr>
        <p:txBody>
          <a:bodyPr wrap="square" rtlCol="0">
            <a:spAutoFit/>
          </a:bodyPr>
          <a:lstStyle/>
          <a:p>
            <a:r>
              <a:rPr lang="en-US" sz="2800" b="1" dirty="0">
                <a:solidFill>
                  <a:prstClr val="black"/>
                </a:solidFill>
              </a:rPr>
              <a:t>Luke 18:1-8 </a:t>
            </a:r>
          </a:p>
          <a:p>
            <a:r>
              <a:rPr lang="en-US" sz="2800" b="1" dirty="0" smtClean="0">
                <a:solidFill>
                  <a:prstClr val="black"/>
                </a:solidFill>
              </a:rPr>
              <a:t>Then </a:t>
            </a:r>
            <a:r>
              <a:rPr lang="en-US" sz="2800" b="1" dirty="0">
                <a:solidFill>
                  <a:prstClr val="black"/>
                </a:solidFill>
              </a:rPr>
              <a:t>He spoke a parable to them, that men always ought to pray and not lose heart, 2 saying: "There was in a certain city a judge who did not fear God nor regard man. 3 "Now there was a widow in that city; and she came to him, saying, 'Get justice for me from my adversary.' 4 "And he would not for a while; but afterward he said within himself, 'Though I do not fear God nor regard man, 5 'yet because this widow troubles me I will avenge her, lest by her continual coming she weary me</a:t>
            </a:r>
            <a:r>
              <a:rPr lang="en-US" sz="2800" b="1" dirty="0" smtClean="0">
                <a:solidFill>
                  <a:prstClr val="black"/>
                </a:solidFill>
              </a:rPr>
              <a:t>.'"</a:t>
            </a:r>
            <a:endParaRPr lang="en-US" sz="2800" b="1" dirty="0">
              <a:solidFill>
                <a:prstClr val="black"/>
              </a:solidFill>
            </a:endParaRPr>
          </a:p>
        </p:txBody>
      </p:sp>
    </p:spTree>
    <p:extLst>
      <p:ext uri="{BB962C8B-B14F-4D97-AF65-F5344CB8AC3E}">
        <p14:creationId xmlns:p14="http://schemas.microsoft.com/office/powerpoint/2010/main" val="2860495199"/>
      </p:ext>
    </p:extLst>
  </p:cSld>
  <p:clrMapOvr>
    <a:masterClrMapping/>
  </p:clrMapOvr>
  <p:transition spd="slow">
    <p:push dir="u"/>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69</TotalTime>
  <Words>775</Words>
  <Application>Microsoft Office PowerPoint</Application>
  <PresentationFormat>On-screen Show (4:3)</PresentationFormat>
  <Paragraphs>50</Paragraphs>
  <Slides>25</Slides>
  <Notes>0</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Prayer: A favored and consistent request</vt:lpstr>
      <vt:lpstr>Prayer: A favored and consistent request</vt:lpstr>
      <vt:lpstr>Prayer: A favored and consistent request</vt:lpstr>
      <vt:lpstr>Prayer: A favored and consistent request</vt:lpstr>
      <vt:lpstr>Prayer: A favored and consistent request</vt:lpstr>
      <vt:lpstr>Prayer: A favored and consistent request</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Kenny Moorer</dc:creator>
  <cp:lastModifiedBy>Kenny Moorer</cp:lastModifiedBy>
  <cp:revision>7</cp:revision>
  <dcterms:created xsi:type="dcterms:W3CDTF">2013-03-03T00:58:45Z</dcterms:created>
  <dcterms:modified xsi:type="dcterms:W3CDTF">2013-03-03T04:14:13Z</dcterms:modified>
</cp:coreProperties>
</file>