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 id="2147483650" r:id="rId3"/>
    <p:sldMasterId id="2147483684" r:id="rId4"/>
    <p:sldMasterId id="2147483696" r:id="rId5"/>
    <p:sldMasterId id="2147483732" r:id="rId6"/>
  </p:sldMasterIdLst>
  <p:notesMasterIdLst>
    <p:notesMasterId r:id="rId30"/>
  </p:notesMasterIdLst>
  <p:handoutMasterIdLst>
    <p:handoutMasterId r:id="rId31"/>
  </p:handoutMasterIdLst>
  <p:sldIdLst>
    <p:sldId id="294" r:id="rId7"/>
    <p:sldId id="256" r:id="rId8"/>
    <p:sldId id="259" r:id="rId9"/>
    <p:sldId id="284" r:id="rId10"/>
    <p:sldId id="263" r:id="rId11"/>
    <p:sldId id="285" r:id="rId12"/>
    <p:sldId id="286" r:id="rId13"/>
    <p:sldId id="266" r:id="rId14"/>
    <p:sldId id="267" r:id="rId15"/>
    <p:sldId id="268" r:id="rId16"/>
    <p:sldId id="269" r:id="rId17"/>
    <p:sldId id="270" r:id="rId18"/>
    <p:sldId id="271" r:id="rId19"/>
    <p:sldId id="290" r:id="rId20"/>
    <p:sldId id="273" r:id="rId21"/>
    <p:sldId id="275" r:id="rId22"/>
    <p:sldId id="276" r:id="rId23"/>
    <p:sldId id="289" r:id="rId24"/>
    <p:sldId id="279" r:id="rId25"/>
    <p:sldId id="280" r:id="rId26"/>
    <p:sldId id="281" r:id="rId27"/>
    <p:sldId id="282" r:id="rId28"/>
    <p:sldId id="293" r:id="rId29"/>
  </p:sldIdLst>
  <p:sldSz cx="9144000" cy="6858000" type="screen4x3"/>
  <p:notesSz cx="6858000" cy="9296400"/>
  <p:embeddedFontLst>
    <p:embeddedFont>
      <p:font typeface="Calibri" pitchFamily="34" charset="0"/>
      <p:regular r:id="rId32"/>
      <p:bold r:id="rId33"/>
      <p:italic r:id="rId34"/>
      <p:boldItalic r:id="rId35"/>
    </p:embeddedFont>
    <p:embeddedFont>
      <p:font typeface="Baskerville Old Face" charset="0"/>
      <p:regular r:id="rId3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3.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934090DB-9D99-4DDE-8652-C5AABBC8A97A}" type="datetimeFigureOut">
              <a:rPr lang="en-US" smtClean="0"/>
              <a:t>4/28/2013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BBD88A6-1CA2-4314-BE0C-CF18E4038E4E}" type="slidenum">
              <a:rPr lang="en-US" smtClean="0"/>
              <a:t>‹#›</a:t>
            </a:fld>
            <a:endParaRPr lang="en-US"/>
          </a:p>
        </p:txBody>
      </p:sp>
    </p:spTree>
    <p:extLst>
      <p:ext uri="{BB962C8B-B14F-4D97-AF65-F5344CB8AC3E}">
        <p14:creationId xmlns:p14="http://schemas.microsoft.com/office/powerpoint/2010/main" val="1552910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D538AB9-2E97-4BFA-8696-1DE607CF4370}" type="datetimeFigureOut">
              <a:rPr lang="en-US" smtClean="0"/>
              <a:t>4/28/2013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CB2EA80-BD5C-4659-912C-3961FE50159D}" type="slidenum">
              <a:rPr lang="en-US" smtClean="0"/>
              <a:t>‹#›</a:t>
            </a:fld>
            <a:endParaRPr lang="en-US"/>
          </a:p>
        </p:txBody>
      </p:sp>
    </p:spTree>
    <p:extLst>
      <p:ext uri="{BB962C8B-B14F-4D97-AF65-F5344CB8AC3E}">
        <p14:creationId xmlns:p14="http://schemas.microsoft.com/office/powerpoint/2010/main" val="275363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B2EA80-BD5C-4659-912C-3961FE50159D}"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7306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10</a:t>
            </a:fld>
            <a:endParaRPr lang="en-US"/>
          </a:p>
        </p:txBody>
      </p:sp>
    </p:spTree>
    <p:extLst>
      <p:ext uri="{BB962C8B-B14F-4D97-AF65-F5344CB8AC3E}">
        <p14:creationId xmlns:p14="http://schemas.microsoft.com/office/powerpoint/2010/main" val="188330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11</a:t>
            </a:fld>
            <a:endParaRPr lang="en-US"/>
          </a:p>
        </p:txBody>
      </p:sp>
    </p:spTree>
    <p:extLst>
      <p:ext uri="{BB962C8B-B14F-4D97-AF65-F5344CB8AC3E}">
        <p14:creationId xmlns:p14="http://schemas.microsoft.com/office/powerpoint/2010/main" val="4117263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12</a:t>
            </a:fld>
            <a:endParaRPr lang="en-US"/>
          </a:p>
        </p:txBody>
      </p:sp>
    </p:spTree>
    <p:extLst>
      <p:ext uri="{BB962C8B-B14F-4D97-AF65-F5344CB8AC3E}">
        <p14:creationId xmlns:p14="http://schemas.microsoft.com/office/powerpoint/2010/main" val="394727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13</a:t>
            </a:fld>
            <a:endParaRPr lang="en-US"/>
          </a:p>
        </p:txBody>
      </p:sp>
    </p:spTree>
    <p:extLst>
      <p:ext uri="{BB962C8B-B14F-4D97-AF65-F5344CB8AC3E}">
        <p14:creationId xmlns:p14="http://schemas.microsoft.com/office/powerpoint/2010/main" val="492842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B2EA80-BD5C-4659-912C-3961FE50159D}"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55287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15</a:t>
            </a:fld>
            <a:endParaRPr lang="en-US"/>
          </a:p>
        </p:txBody>
      </p:sp>
    </p:spTree>
    <p:extLst>
      <p:ext uri="{BB962C8B-B14F-4D97-AF65-F5344CB8AC3E}">
        <p14:creationId xmlns:p14="http://schemas.microsoft.com/office/powerpoint/2010/main" val="331724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16</a:t>
            </a:fld>
            <a:endParaRPr lang="en-US"/>
          </a:p>
        </p:txBody>
      </p:sp>
    </p:spTree>
    <p:extLst>
      <p:ext uri="{BB962C8B-B14F-4D97-AF65-F5344CB8AC3E}">
        <p14:creationId xmlns:p14="http://schemas.microsoft.com/office/powerpoint/2010/main" val="48869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17</a:t>
            </a:fld>
            <a:endParaRPr lang="en-US"/>
          </a:p>
        </p:txBody>
      </p:sp>
    </p:spTree>
    <p:extLst>
      <p:ext uri="{BB962C8B-B14F-4D97-AF65-F5344CB8AC3E}">
        <p14:creationId xmlns:p14="http://schemas.microsoft.com/office/powerpoint/2010/main" val="2728039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B2EA80-BD5C-4659-912C-3961FE50159D}"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55287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19</a:t>
            </a:fld>
            <a:endParaRPr lang="en-US"/>
          </a:p>
        </p:txBody>
      </p:sp>
    </p:spTree>
    <p:extLst>
      <p:ext uri="{BB962C8B-B14F-4D97-AF65-F5344CB8AC3E}">
        <p14:creationId xmlns:p14="http://schemas.microsoft.com/office/powerpoint/2010/main" val="373349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B2EA80-BD5C-4659-912C-3961FE50159D}" type="slidenum">
              <a:rPr lang="en-US" smtClean="0"/>
              <a:t>2</a:t>
            </a:fld>
            <a:endParaRPr lang="en-US"/>
          </a:p>
        </p:txBody>
      </p:sp>
    </p:spTree>
    <p:extLst>
      <p:ext uri="{BB962C8B-B14F-4D97-AF65-F5344CB8AC3E}">
        <p14:creationId xmlns:p14="http://schemas.microsoft.com/office/powerpoint/2010/main" val="300745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20</a:t>
            </a:fld>
            <a:endParaRPr lang="en-US"/>
          </a:p>
        </p:txBody>
      </p:sp>
    </p:spTree>
    <p:extLst>
      <p:ext uri="{BB962C8B-B14F-4D97-AF65-F5344CB8AC3E}">
        <p14:creationId xmlns:p14="http://schemas.microsoft.com/office/powerpoint/2010/main" val="261758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21</a:t>
            </a:fld>
            <a:endParaRPr lang="en-US"/>
          </a:p>
        </p:txBody>
      </p:sp>
    </p:spTree>
    <p:extLst>
      <p:ext uri="{BB962C8B-B14F-4D97-AF65-F5344CB8AC3E}">
        <p14:creationId xmlns:p14="http://schemas.microsoft.com/office/powerpoint/2010/main" val="246502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22</a:t>
            </a:fld>
            <a:endParaRPr lang="en-US"/>
          </a:p>
        </p:txBody>
      </p:sp>
    </p:spTree>
    <p:extLst>
      <p:ext uri="{BB962C8B-B14F-4D97-AF65-F5344CB8AC3E}">
        <p14:creationId xmlns:p14="http://schemas.microsoft.com/office/powerpoint/2010/main" val="3695743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B2EA80-BD5C-4659-912C-3961FE50159D}" type="slidenum">
              <a:rPr lang="en-US" smtClean="0"/>
              <a:t>23</a:t>
            </a:fld>
            <a:endParaRPr lang="en-US"/>
          </a:p>
        </p:txBody>
      </p:sp>
    </p:spTree>
    <p:extLst>
      <p:ext uri="{BB962C8B-B14F-4D97-AF65-F5344CB8AC3E}">
        <p14:creationId xmlns:p14="http://schemas.microsoft.com/office/powerpoint/2010/main" val="47306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B2EA80-BD5C-4659-912C-3961FE50159D}" type="slidenum">
              <a:rPr lang="en-US" smtClean="0"/>
              <a:t>3</a:t>
            </a:fld>
            <a:endParaRPr lang="en-US"/>
          </a:p>
        </p:txBody>
      </p:sp>
    </p:spTree>
    <p:extLst>
      <p:ext uri="{BB962C8B-B14F-4D97-AF65-F5344CB8AC3E}">
        <p14:creationId xmlns:p14="http://schemas.microsoft.com/office/powerpoint/2010/main" val="265528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B2EA80-BD5C-4659-912C-3961FE50159D}" type="slidenum">
              <a:rPr lang="en-US" smtClean="0"/>
              <a:t>4</a:t>
            </a:fld>
            <a:endParaRPr lang="en-US"/>
          </a:p>
        </p:txBody>
      </p:sp>
    </p:spTree>
    <p:extLst>
      <p:ext uri="{BB962C8B-B14F-4D97-AF65-F5344CB8AC3E}">
        <p14:creationId xmlns:p14="http://schemas.microsoft.com/office/powerpoint/2010/main" val="265528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5</a:t>
            </a:fld>
            <a:endParaRPr lang="en-US"/>
          </a:p>
        </p:txBody>
      </p:sp>
    </p:spTree>
    <p:extLst>
      <p:ext uri="{BB962C8B-B14F-4D97-AF65-F5344CB8AC3E}">
        <p14:creationId xmlns:p14="http://schemas.microsoft.com/office/powerpoint/2010/main" val="338919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6</a:t>
            </a:fld>
            <a:endParaRPr lang="en-US"/>
          </a:p>
        </p:txBody>
      </p:sp>
    </p:spTree>
    <p:extLst>
      <p:ext uri="{BB962C8B-B14F-4D97-AF65-F5344CB8AC3E}">
        <p14:creationId xmlns:p14="http://schemas.microsoft.com/office/powerpoint/2010/main" val="3389191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B2EA80-BD5C-4659-912C-3961FE50159D}" type="slidenum">
              <a:rPr lang="en-US" smtClean="0"/>
              <a:t>7</a:t>
            </a:fld>
            <a:endParaRPr lang="en-US"/>
          </a:p>
        </p:txBody>
      </p:sp>
    </p:spTree>
    <p:extLst>
      <p:ext uri="{BB962C8B-B14F-4D97-AF65-F5344CB8AC3E}">
        <p14:creationId xmlns:p14="http://schemas.microsoft.com/office/powerpoint/2010/main" val="265528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8</a:t>
            </a:fld>
            <a:endParaRPr lang="en-US"/>
          </a:p>
        </p:txBody>
      </p:sp>
    </p:spTree>
    <p:extLst>
      <p:ext uri="{BB962C8B-B14F-4D97-AF65-F5344CB8AC3E}">
        <p14:creationId xmlns:p14="http://schemas.microsoft.com/office/powerpoint/2010/main" val="335782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457C4-7B1A-4D9F-94D7-E7137116CE91}" type="slidenum">
              <a:rPr lang="en-US" smtClean="0"/>
              <a:t>9</a:t>
            </a:fld>
            <a:endParaRPr lang="en-US"/>
          </a:p>
        </p:txBody>
      </p:sp>
    </p:spTree>
    <p:extLst>
      <p:ext uri="{BB962C8B-B14F-4D97-AF65-F5344CB8AC3E}">
        <p14:creationId xmlns:p14="http://schemas.microsoft.com/office/powerpoint/2010/main" val="286867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DA62BA-FBC6-4F2A-9E3F-3A30857104BE}" type="slidenum">
              <a:rPr lang="en-US"/>
              <a:pPr/>
              <a:t>‹#›</a:t>
            </a:fld>
            <a:endParaRPr lang="en-US"/>
          </a:p>
        </p:txBody>
      </p:sp>
    </p:spTree>
    <p:extLst>
      <p:ext uri="{BB962C8B-B14F-4D97-AF65-F5344CB8AC3E}">
        <p14:creationId xmlns:p14="http://schemas.microsoft.com/office/powerpoint/2010/main" val="328320901"/>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961D69-A673-46E2-B867-3EFC7E73613B}" type="slidenum">
              <a:rPr lang="en-US"/>
              <a:pPr/>
              <a:t>‹#›</a:t>
            </a:fld>
            <a:endParaRPr lang="en-US"/>
          </a:p>
        </p:txBody>
      </p:sp>
    </p:spTree>
    <p:extLst>
      <p:ext uri="{BB962C8B-B14F-4D97-AF65-F5344CB8AC3E}">
        <p14:creationId xmlns:p14="http://schemas.microsoft.com/office/powerpoint/2010/main" val="2609422367"/>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A26419-7F47-428D-AA2A-99D307CC0587}" type="slidenum">
              <a:rPr lang="en-US"/>
              <a:pPr/>
              <a:t>‹#›</a:t>
            </a:fld>
            <a:endParaRPr lang="en-US"/>
          </a:p>
        </p:txBody>
      </p:sp>
    </p:spTree>
    <p:extLst>
      <p:ext uri="{BB962C8B-B14F-4D97-AF65-F5344CB8AC3E}">
        <p14:creationId xmlns:p14="http://schemas.microsoft.com/office/powerpoint/2010/main" val="4067211306"/>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34EFFF-A4DE-4049-8DDD-C0D6377C750A}" type="slidenum">
              <a:rPr lang="en-US"/>
              <a:pPr/>
              <a:t>‹#›</a:t>
            </a:fld>
            <a:endParaRPr lang="en-US"/>
          </a:p>
        </p:txBody>
      </p:sp>
    </p:spTree>
    <p:extLst>
      <p:ext uri="{BB962C8B-B14F-4D97-AF65-F5344CB8AC3E}">
        <p14:creationId xmlns:p14="http://schemas.microsoft.com/office/powerpoint/2010/main" val="123222338"/>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DFFCEB-77E0-4405-ACA1-C2E6E9616DB7}" type="slidenum">
              <a:rPr lang="en-US"/>
              <a:pPr/>
              <a:t>‹#›</a:t>
            </a:fld>
            <a:endParaRPr lang="en-US"/>
          </a:p>
        </p:txBody>
      </p:sp>
    </p:spTree>
    <p:extLst>
      <p:ext uri="{BB962C8B-B14F-4D97-AF65-F5344CB8AC3E}">
        <p14:creationId xmlns:p14="http://schemas.microsoft.com/office/powerpoint/2010/main" val="584346914"/>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E6E8BC-5B2F-4A96-8AD6-DF27BED20979}" type="slidenum">
              <a:rPr lang="en-US"/>
              <a:pPr/>
              <a:t>‹#›</a:t>
            </a:fld>
            <a:endParaRPr lang="en-US"/>
          </a:p>
        </p:txBody>
      </p:sp>
    </p:spTree>
    <p:extLst>
      <p:ext uri="{BB962C8B-B14F-4D97-AF65-F5344CB8AC3E}">
        <p14:creationId xmlns:p14="http://schemas.microsoft.com/office/powerpoint/2010/main" val="3550948728"/>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C02075-61A0-45B0-BEAF-8F5BF05A478B}" type="slidenum">
              <a:rPr lang="en-US"/>
              <a:pPr/>
              <a:t>‹#›</a:t>
            </a:fld>
            <a:endParaRPr lang="en-US"/>
          </a:p>
        </p:txBody>
      </p:sp>
    </p:spTree>
    <p:extLst>
      <p:ext uri="{BB962C8B-B14F-4D97-AF65-F5344CB8AC3E}">
        <p14:creationId xmlns:p14="http://schemas.microsoft.com/office/powerpoint/2010/main" val="712539914"/>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CF0B35-7300-4E78-86AD-A1EAD2688042}" type="slidenum">
              <a:rPr lang="en-US"/>
              <a:pPr/>
              <a:t>‹#›</a:t>
            </a:fld>
            <a:endParaRPr lang="en-US"/>
          </a:p>
        </p:txBody>
      </p:sp>
    </p:spTree>
    <p:extLst>
      <p:ext uri="{BB962C8B-B14F-4D97-AF65-F5344CB8AC3E}">
        <p14:creationId xmlns:p14="http://schemas.microsoft.com/office/powerpoint/2010/main" val="1489083210"/>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EB84DA-FE6C-4BD3-B356-F77D3404E402}" type="slidenum">
              <a:rPr lang="en-US"/>
              <a:pPr/>
              <a:t>‹#›</a:t>
            </a:fld>
            <a:endParaRPr lang="en-US"/>
          </a:p>
        </p:txBody>
      </p:sp>
    </p:spTree>
    <p:extLst>
      <p:ext uri="{BB962C8B-B14F-4D97-AF65-F5344CB8AC3E}">
        <p14:creationId xmlns:p14="http://schemas.microsoft.com/office/powerpoint/2010/main" val="2569933981"/>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0854E3C-F8B2-4DAC-B28D-89A230C78794}" type="slidenum">
              <a:rPr lang="en-US"/>
              <a:pPr/>
              <a:t>‹#›</a:t>
            </a:fld>
            <a:endParaRPr lang="en-US"/>
          </a:p>
        </p:txBody>
      </p:sp>
    </p:spTree>
    <p:extLst>
      <p:ext uri="{BB962C8B-B14F-4D97-AF65-F5344CB8AC3E}">
        <p14:creationId xmlns:p14="http://schemas.microsoft.com/office/powerpoint/2010/main" val="1513000232"/>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BB2006-50F4-47BA-B0C7-BC5FE81FE9B1}" type="slidenum">
              <a:rPr lang="en-US"/>
              <a:pPr/>
              <a:t>‹#›</a:t>
            </a:fld>
            <a:endParaRPr lang="en-US"/>
          </a:p>
        </p:txBody>
      </p:sp>
    </p:spTree>
    <p:extLst>
      <p:ext uri="{BB962C8B-B14F-4D97-AF65-F5344CB8AC3E}">
        <p14:creationId xmlns:p14="http://schemas.microsoft.com/office/powerpoint/2010/main" val="253365314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9BBD6B-C49A-4C9D-BA26-D40559F248AC}" type="slidenum">
              <a:rPr lang="en-US"/>
              <a:pPr/>
              <a:t>‹#›</a:t>
            </a:fld>
            <a:endParaRPr lang="en-US"/>
          </a:p>
        </p:txBody>
      </p:sp>
    </p:spTree>
    <p:extLst>
      <p:ext uri="{BB962C8B-B14F-4D97-AF65-F5344CB8AC3E}">
        <p14:creationId xmlns:p14="http://schemas.microsoft.com/office/powerpoint/2010/main" val="2099025684"/>
      </p:ext>
    </p:extLst>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6FA6DB-B261-4DE2-A3F3-DF0240744380}" type="slidenum">
              <a:rPr lang="en-US"/>
              <a:pPr/>
              <a:t>‹#›</a:t>
            </a:fld>
            <a:endParaRPr lang="en-US"/>
          </a:p>
        </p:txBody>
      </p:sp>
    </p:spTree>
    <p:extLst>
      <p:ext uri="{BB962C8B-B14F-4D97-AF65-F5344CB8AC3E}">
        <p14:creationId xmlns:p14="http://schemas.microsoft.com/office/powerpoint/2010/main" val="1430523497"/>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B397B5-A1DB-4C99-B4FF-254D9C499BAD}" type="slidenum">
              <a:rPr lang="en-US"/>
              <a:pPr/>
              <a:t>‹#›</a:t>
            </a:fld>
            <a:endParaRPr lang="en-US"/>
          </a:p>
        </p:txBody>
      </p:sp>
    </p:spTree>
    <p:extLst>
      <p:ext uri="{BB962C8B-B14F-4D97-AF65-F5344CB8AC3E}">
        <p14:creationId xmlns:p14="http://schemas.microsoft.com/office/powerpoint/2010/main" val="488238142"/>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4F1043-B657-4165-B682-0ACC7705C833}" type="slidenum">
              <a:rPr lang="en-US"/>
              <a:pPr/>
              <a:t>‹#›</a:t>
            </a:fld>
            <a:endParaRPr lang="en-US"/>
          </a:p>
        </p:txBody>
      </p:sp>
    </p:spTree>
    <p:extLst>
      <p:ext uri="{BB962C8B-B14F-4D97-AF65-F5344CB8AC3E}">
        <p14:creationId xmlns:p14="http://schemas.microsoft.com/office/powerpoint/2010/main" val="1882693867"/>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EDDA90-0D33-4B37-B893-D553CF274455}" type="slidenum">
              <a:rPr lang="en-US"/>
              <a:pPr/>
              <a:t>‹#›</a:t>
            </a:fld>
            <a:endParaRPr lang="en-US"/>
          </a:p>
        </p:txBody>
      </p:sp>
    </p:spTree>
    <p:extLst>
      <p:ext uri="{BB962C8B-B14F-4D97-AF65-F5344CB8AC3E}">
        <p14:creationId xmlns:p14="http://schemas.microsoft.com/office/powerpoint/2010/main" val="2260839957"/>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E876A7-5DBE-4753-AE85-25E274DD966B}" type="slidenum">
              <a:rPr lang="en-US"/>
              <a:pPr/>
              <a:t>‹#›</a:t>
            </a:fld>
            <a:endParaRPr lang="en-US"/>
          </a:p>
        </p:txBody>
      </p:sp>
    </p:spTree>
    <p:extLst>
      <p:ext uri="{BB962C8B-B14F-4D97-AF65-F5344CB8AC3E}">
        <p14:creationId xmlns:p14="http://schemas.microsoft.com/office/powerpoint/2010/main" val="315497085"/>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81AB39-E58A-4412-86CE-EB506619C1A1}" type="slidenum">
              <a:rPr lang="en-US"/>
              <a:pPr/>
              <a:t>‹#›</a:t>
            </a:fld>
            <a:endParaRPr lang="en-US"/>
          </a:p>
        </p:txBody>
      </p:sp>
    </p:spTree>
    <p:extLst>
      <p:ext uri="{BB962C8B-B14F-4D97-AF65-F5344CB8AC3E}">
        <p14:creationId xmlns:p14="http://schemas.microsoft.com/office/powerpoint/2010/main" val="430301216"/>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35ACA6-AACA-4B82-A470-D3F18C941CF6}" type="slidenum">
              <a:rPr lang="en-US"/>
              <a:pPr/>
              <a:t>‹#›</a:t>
            </a:fld>
            <a:endParaRPr lang="en-US"/>
          </a:p>
        </p:txBody>
      </p:sp>
    </p:spTree>
    <p:extLst>
      <p:ext uri="{BB962C8B-B14F-4D97-AF65-F5344CB8AC3E}">
        <p14:creationId xmlns:p14="http://schemas.microsoft.com/office/powerpoint/2010/main" val="4011007449"/>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F8B1EAA-9962-4B37-B02D-9904B6590EA6}" type="slidenum">
              <a:rPr lang="en-US"/>
              <a:pPr/>
              <a:t>‹#›</a:t>
            </a:fld>
            <a:endParaRPr lang="en-US"/>
          </a:p>
        </p:txBody>
      </p:sp>
    </p:spTree>
    <p:extLst>
      <p:ext uri="{BB962C8B-B14F-4D97-AF65-F5344CB8AC3E}">
        <p14:creationId xmlns:p14="http://schemas.microsoft.com/office/powerpoint/2010/main" val="1976515234"/>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B50F081-C8E3-42D3-A975-A4F3D3BA20BD}" type="slidenum">
              <a:rPr lang="en-US"/>
              <a:pPr/>
              <a:t>‹#›</a:t>
            </a:fld>
            <a:endParaRPr lang="en-US"/>
          </a:p>
        </p:txBody>
      </p:sp>
    </p:spTree>
    <p:extLst>
      <p:ext uri="{BB962C8B-B14F-4D97-AF65-F5344CB8AC3E}">
        <p14:creationId xmlns:p14="http://schemas.microsoft.com/office/powerpoint/2010/main" val="1182296690"/>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B49983-CC5F-4FF6-84F9-51DD454A074F}" type="slidenum">
              <a:rPr lang="en-US"/>
              <a:pPr/>
              <a:t>‹#›</a:t>
            </a:fld>
            <a:endParaRPr lang="en-US"/>
          </a:p>
        </p:txBody>
      </p:sp>
    </p:spTree>
    <p:extLst>
      <p:ext uri="{BB962C8B-B14F-4D97-AF65-F5344CB8AC3E}">
        <p14:creationId xmlns:p14="http://schemas.microsoft.com/office/powerpoint/2010/main" val="358386880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8435A3-7B67-42B7-B4E5-A37F73119ED7}" type="slidenum">
              <a:rPr lang="en-US"/>
              <a:pPr/>
              <a:t>‹#›</a:t>
            </a:fld>
            <a:endParaRPr lang="en-US"/>
          </a:p>
        </p:txBody>
      </p:sp>
    </p:spTree>
    <p:extLst>
      <p:ext uri="{BB962C8B-B14F-4D97-AF65-F5344CB8AC3E}">
        <p14:creationId xmlns:p14="http://schemas.microsoft.com/office/powerpoint/2010/main" val="82171463"/>
      </p:ext>
    </p:extLst>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1CE69D-E176-4C6A-8A36-E5C823C4ED0C}" type="slidenum">
              <a:rPr lang="en-US"/>
              <a:pPr/>
              <a:t>‹#›</a:t>
            </a:fld>
            <a:endParaRPr lang="en-US"/>
          </a:p>
        </p:txBody>
      </p:sp>
    </p:spTree>
    <p:extLst>
      <p:ext uri="{BB962C8B-B14F-4D97-AF65-F5344CB8AC3E}">
        <p14:creationId xmlns:p14="http://schemas.microsoft.com/office/powerpoint/2010/main" val="2884282297"/>
      </p:ext>
    </p:extLst>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4E3424-4588-4051-AD54-019A565C6FFD}" type="slidenum">
              <a:rPr lang="en-US"/>
              <a:pPr/>
              <a:t>‹#›</a:t>
            </a:fld>
            <a:endParaRPr lang="en-US"/>
          </a:p>
        </p:txBody>
      </p:sp>
    </p:spTree>
    <p:extLst>
      <p:ext uri="{BB962C8B-B14F-4D97-AF65-F5344CB8AC3E}">
        <p14:creationId xmlns:p14="http://schemas.microsoft.com/office/powerpoint/2010/main" val="3018752208"/>
      </p:ext>
    </p:extLst>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FE9BC3-DDE7-418D-BE2C-7AA6E04475F6}" type="slidenum">
              <a:rPr lang="en-US"/>
              <a:pPr/>
              <a:t>‹#›</a:t>
            </a:fld>
            <a:endParaRPr lang="en-US"/>
          </a:p>
        </p:txBody>
      </p:sp>
    </p:spTree>
    <p:extLst>
      <p:ext uri="{BB962C8B-B14F-4D97-AF65-F5344CB8AC3E}">
        <p14:creationId xmlns:p14="http://schemas.microsoft.com/office/powerpoint/2010/main" val="1690534751"/>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49E39C-C2C0-4A65-BB30-EF364FC442AF}" type="slidenum">
              <a:rPr lang="en-US"/>
              <a:pPr/>
              <a:t>‹#›</a:t>
            </a:fld>
            <a:endParaRPr lang="en-US"/>
          </a:p>
        </p:txBody>
      </p:sp>
    </p:spTree>
    <p:extLst>
      <p:ext uri="{BB962C8B-B14F-4D97-AF65-F5344CB8AC3E}">
        <p14:creationId xmlns:p14="http://schemas.microsoft.com/office/powerpoint/2010/main" val="3079491131"/>
      </p:ext>
    </p:extLst>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34EFFF-A4DE-4049-8DDD-C0D6377C75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7100861"/>
      </p:ext>
    </p:extLst>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DFFCEB-77E0-4405-ACA1-C2E6E9616D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8053222"/>
      </p:ext>
    </p:extLst>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E6E8BC-5B2F-4A96-8AD6-DF27BED209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4685875"/>
      </p:ext>
    </p:extLst>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02075-61A0-45B0-BEAF-8F5BF05A47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258331"/>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7CF0B35-7300-4E78-86AD-A1EAD26880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8597037"/>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7EB84DA-FE6C-4BD3-B356-F77D3404E4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3342717"/>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23093E-0295-4CF6-A9A4-0323AAA98E8E}" type="slidenum">
              <a:rPr lang="en-US"/>
              <a:pPr/>
              <a:t>‹#›</a:t>
            </a:fld>
            <a:endParaRPr lang="en-US"/>
          </a:p>
        </p:txBody>
      </p:sp>
    </p:spTree>
    <p:extLst>
      <p:ext uri="{BB962C8B-B14F-4D97-AF65-F5344CB8AC3E}">
        <p14:creationId xmlns:p14="http://schemas.microsoft.com/office/powerpoint/2010/main" val="2528851726"/>
      </p:ext>
    </p:extLst>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0854E3C-F8B2-4DAC-B28D-89A230C787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3468230"/>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BB2006-50F4-47BA-B0C7-BC5FE81FE9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6204554"/>
      </p:ext>
    </p:extLst>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6FA6DB-B261-4DE2-A3F3-DF02407443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0473826"/>
      </p:ext>
    </p:extLst>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B397B5-A1DB-4C99-B4FF-254D9C499B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4871315"/>
      </p:ext>
    </p:extLst>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4F1043-B657-4165-B682-0ACC7705C8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2511874"/>
      </p:ext>
    </p:extLst>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34EFFF-A4DE-4049-8DDD-C0D6377C75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0682593"/>
      </p:ext>
    </p:extLst>
  </p:cSld>
  <p:clrMapOvr>
    <a:masterClrMapping/>
  </p:clrMapOvr>
  <p:transitio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DFFCEB-77E0-4405-ACA1-C2E6E9616D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2369344"/>
      </p:ext>
    </p:extLst>
  </p:cSld>
  <p:clrMapOvr>
    <a:masterClrMapping/>
  </p:clrMapOvr>
  <p:transitio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E6E8BC-5B2F-4A96-8AD6-DF27BED209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0903442"/>
      </p:ext>
    </p:extLst>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02075-61A0-45B0-BEAF-8F5BF05A47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7641677"/>
      </p:ext>
    </p:extLst>
  </p:cSld>
  <p:clrMapOvr>
    <a:masterClrMapping/>
  </p:clrMapOvr>
  <p:transitio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7CF0B35-7300-4E78-86AD-A1EAD26880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1852201"/>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AA82C35-1D7C-4A8B-B993-5C5F27DD8A0F}" type="slidenum">
              <a:rPr lang="en-US"/>
              <a:pPr/>
              <a:t>‹#›</a:t>
            </a:fld>
            <a:endParaRPr lang="en-US"/>
          </a:p>
        </p:txBody>
      </p:sp>
    </p:spTree>
    <p:extLst>
      <p:ext uri="{BB962C8B-B14F-4D97-AF65-F5344CB8AC3E}">
        <p14:creationId xmlns:p14="http://schemas.microsoft.com/office/powerpoint/2010/main" val="594365970"/>
      </p:ext>
    </p:extLst>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7EB84DA-FE6C-4BD3-B356-F77D3404E4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5438710"/>
      </p:ext>
    </p:extLst>
  </p:cSld>
  <p:clrMapOvr>
    <a:masterClrMapping/>
  </p:clrMapOvr>
  <p:transitio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0854E3C-F8B2-4DAC-B28D-89A230C787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4445908"/>
      </p:ext>
    </p:extLst>
  </p:cSld>
  <p:clrMapOvr>
    <a:masterClrMapping/>
  </p:clrMapOvr>
  <p:transitio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BB2006-50F4-47BA-B0C7-BC5FE81FE9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7527097"/>
      </p:ext>
    </p:extLst>
  </p:cSld>
  <p:clrMapOvr>
    <a:masterClrMapping/>
  </p:clrMapOvr>
  <p:transitio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26FA6DB-B261-4DE2-A3F3-DF02407443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8580776"/>
      </p:ext>
    </p:extLst>
  </p:cSld>
  <p:clrMapOvr>
    <a:masterClrMapping/>
  </p:clrMapOvr>
  <p:transitio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B397B5-A1DB-4C99-B4FF-254D9C499BA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2688207"/>
      </p:ext>
    </p:extLst>
  </p:cSld>
  <p:clrMapOvr>
    <a:masterClrMapping/>
  </p:clrMapOvr>
  <p:transitio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54F1043-B657-4165-B682-0ACC7705C8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9337204"/>
      </p:ext>
    </p:extLst>
  </p:cSld>
  <p:clrMapOvr>
    <a:masterClrMapping/>
  </p:clrMapOvr>
  <p:transition spd="slow">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EDDA90-0D33-4B37-B893-D553CF274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1837276"/>
      </p:ext>
    </p:extLst>
  </p:cSld>
  <p:clrMapOvr>
    <a:masterClrMapping/>
  </p:clrMapOvr>
  <p:transition spd="slow">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E876A7-5DBE-4753-AE85-25E274DD96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3096168"/>
      </p:ext>
    </p:extLst>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81AB39-E58A-4412-86CE-EB506619C1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1476125"/>
      </p:ext>
    </p:extLst>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B35ACA6-AACA-4B82-A470-D3F18C941C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3780539"/>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0954B3-E65D-4540-8E1A-158A6917F321}" type="slidenum">
              <a:rPr lang="en-US"/>
              <a:pPr/>
              <a:t>‹#›</a:t>
            </a:fld>
            <a:endParaRPr lang="en-US"/>
          </a:p>
        </p:txBody>
      </p:sp>
    </p:spTree>
    <p:extLst>
      <p:ext uri="{BB962C8B-B14F-4D97-AF65-F5344CB8AC3E}">
        <p14:creationId xmlns:p14="http://schemas.microsoft.com/office/powerpoint/2010/main" val="397135095"/>
      </p:ext>
    </p:extLst>
  </p:cSld>
  <p:clrMapOvr>
    <a:masterClrMapping/>
  </p:clrMapOvr>
  <p:transition spd="slow">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F8B1EAA-9962-4B37-B02D-9904B6590E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235889"/>
      </p:ext>
    </p:extLst>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B50F081-C8E3-42D3-A975-A4F3D3BA20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78947"/>
      </p:ext>
    </p:extLst>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EB49983-CC5F-4FF6-84F9-51DD454A07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43327411"/>
      </p:ext>
    </p:extLst>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31CE69D-E176-4C6A-8A36-E5C823C4ED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2916331"/>
      </p:ext>
    </p:extLst>
  </p:cSld>
  <p:clrMapOvr>
    <a:masterClrMapping/>
  </p:clrMapOvr>
  <p:transition spd="slow">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54E3424-4588-4051-AD54-019A565C6F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512744"/>
      </p:ext>
    </p:extLst>
  </p:cSld>
  <p:clrMapOvr>
    <a:masterClrMapping/>
  </p:clrMapOvr>
  <p:transition spd="slow">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FE9BC3-DDE7-418D-BE2C-7AA6E04475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8661105"/>
      </p:ext>
    </p:extLst>
  </p:cSld>
  <p:clrMapOvr>
    <a:masterClrMapping/>
  </p:clrMapOvr>
  <p:transition spd="slow">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49E39C-C2C0-4A65-BB30-EF364FC442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481853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3AAAF6F-BFE3-4BA3-AE2F-17B117FF5B00}" type="slidenum">
              <a:rPr lang="en-US"/>
              <a:pPr/>
              <a:t>‹#›</a:t>
            </a:fld>
            <a:endParaRPr lang="en-US"/>
          </a:p>
        </p:txBody>
      </p:sp>
    </p:spTree>
    <p:extLst>
      <p:ext uri="{BB962C8B-B14F-4D97-AF65-F5344CB8AC3E}">
        <p14:creationId xmlns:p14="http://schemas.microsoft.com/office/powerpoint/2010/main" val="963159135"/>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2F81A4-883B-44A6-B2C8-62B1983FB838}" type="slidenum">
              <a:rPr lang="en-US"/>
              <a:pPr/>
              <a:t>‹#›</a:t>
            </a:fld>
            <a:endParaRPr lang="en-US"/>
          </a:p>
        </p:txBody>
      </p:sp>
    </p:spTree>
    <p:extLst>
      <p:ext uri="{BB962C8B-B14F-4D97-AF65-F5344CB8AC3E}">
        <p14:creationId xmlns:p14="http://schemas.microsoft.com/office/powerpoint/2010/main" val="2127326253"/>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5A0D1E-BE7E-4082-881F-625BFB23F37A}" type="slidenum">
              <a:rPr lang="en-US"/>
              <a:pPr/>
              <a:t>‹#›</a:t>
            </a:fld>
            <a:endParaRPr lang="en-US"/>
          </a:p>
        </p:txBody>
      </p:sp>
    </p:spTree>
    <p:extLst>
      <p:ext uri="{BB962C8B-B14F-4D97-AF65-F5344CB8AC3E}">
        <p14:creationId xmlns:p14="http://schemas.microsoft.com/office/powerpoint/2010/main" val="205863774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A2AFA3F-B9BC-4042-BAA1-08B536A702EA}" type="slidenum">
              <a:rPr lang="en-US"/>
              <a:pPr/>
              <a:t>‹#›</a:t>
            </a:fld>
            <a:endParaRPr lang="en-US"/>
          </a:p>
        </p:txBody>
      </p:sp>
      <p:sp>
        <p:nvSpPr>
          <p:cNvPr id="1048" name="Rectangle 24"/>
          <p:cNvSpPr>
            <a:spLocks noChangeArrowheads="1"/>
          </p:cNvSpPr>
          <p:nvPr/>
        </p:nvSpPr>
        <p:spPr bwMode="auto">
          <a:xfrm>
            <a:off x="457200" y="6191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a:solidFill>
                  <a:schemeClr val="tx2"/>
                </a:solidFill>
              </a:rPr>
              <a:t>Click to edit Master title style</a:t>
            </a:r>
          </a:p>
        </p:txBody>
      </p:sp>
      <p:pic>
        <p:nvPicPr>
          <p:cNvPr id="1060" name="Picture 36" descr="Reality of Consequences_std_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65123B-EEB8-472A-A4B2-7DF7FA80E225}" type="slidenum">
              <a:rPr lang="en-US"/>
              <a:pPr/>
              <a:t>‹#›</a:t>
            </a:fld>
            <a:endParaRPr lang="en-US"/>
          </a:p>
        </p:txBody>
      </p:sp>
      <p:pic>
        <p:nvPicPr>
          <p:cNvPr id="4132" name="Picture 36" descr="Reality of Consequences_std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A0C2E2-FA6D-4B17-8F19-1D0CB294332F}" type="slidenum">
              <a:rPr lang="en-US"/>
              <a:pPr/>
              <a:t>‹#›</a:t>
            </a:fld>
            <a:endParaRPr lang="en-US"/>
          </a:p>
        </p:txBody>
      </p:sp>
      <p:pic>
        <p:nvPicPr>
          <p:cNvPr id="14359" name="Picture 23" descr="reality of restoration, the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65123B-EEB8-472A-A4B2-7DF7FA80E225}" type="slidenum">
              <a:rPr lang="en-US">
                <a:solidFill>
                  <a:srgbClr val="000000"/>
                </a:solidFill>
              </a:rPr>
              <a:pPr/>
              <a:t>‹#›</a:t>
            </a:fld>
            <a:endParaRPr lang="en-US">
              <a:solidFill>
                <a:srgbClr val="000000"/>
              </a:solidFill>
            </a:endParaRPr>
          </a:p>
        </p:txBody>
      </p:sp>
      <p:pic>
        <p:nvPicPr>
          <p:cNvPr id="4132" name="Picture 36" descr="Reality of Consequences_std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8916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65123B-EEB8-472A-A4B2-7DF7FA80E225}" type="slidenum">
              <a:rPr lang="en-US">
                <a:solidFill>
                  <a:srgbClr val="000000"/>
                </a:solidFill>
              </a:rPr>
              <a:pPr/>
              <a:t>‹#›</a:t>
            </a:fld>
            <a:endParaRPr lang="en-US">
              <a:solidFill>
                <a:srgbClr val="000000"/>
              </a:solidFill>
            </a:endParaRPr>
          </a:p>
        </p:txBody>
      </p:sp>
      <p:pic>
        <p:nvPicPr>
          <p:cNvPr id="4132" name="Picture 36" descr="Reality of Consequences_std_c"/>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023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endParaRPr>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endParaRP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BA0C2E2-FA6D-4B17-8F19-1D0CB294332F}" type="slidenum">
              <a:rPr lang="en-US">
                <a:solidFill>
                  <a:srgbClr val="000000"/>
                </a:solidFill>
              </a:rPr>
              <a:pPr/>
              <a:t>‹#›</a:t>
            </a:fld>
            <a:endParaRPr lang="en-US">
              <a:solidFill>
                <a:srgbClr val="000000"/>
              </a:solidFill>
            </a:endParaRPr>
          </a:p>
        </p:txBody>
      </p:sp>
      <p:pic>
        <p:nvPicPr>
          <p:cNvPr id="14359" name="Picture 23" descr="reality of restoration, the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4570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20200" cy="6934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16699737"/>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762000" y="2320766"/>
            <a:ext cx="7910513" cy="2708434"/>
          </a:xfrm>
          <a:prstGeom prst="rect">
            <a:avLst/>
          </a:prstGeom>
          <a:noFill/>
          <a:ln>
            <a:noFill/>
          </a:ln>
          <a:effectLst/>
        </p:spPr>
        <p:txBody>
          <a:bodyPr>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sz="3400" dirty="0"/>
              <a:t>But each one is tempted when he is drawn away by his own desires and enticed. Then, when desire has conceived, it gives birth to sin; and sin, when it is full-grown, brings forth death.”</a:t>
            </a:r>
          </a:p>
        </p:txBody>
      </p:sp>
      <p:sp>
        <p:nvSpPr>
          <p:cNvPr id="17411" name="Rectangle 3"/>
          <p:cNvSpPr>
            <a:spLocks noGrp="1" noRot="1" noChangeArrowheads="1"/>
          </p:cNvSpPr>
          <p:nvPr>
            <p:ph type="title"/>
          </p:nvPr>
        </p:nvSpPr>
        <p:spPr>
          <a:xfrm>
            <a:off x="762000" y="396875"/>
            <a:ext cx="6354762" cy="1431925"/>
          </a:xfrm>
        </p:spPr>
        <p:txBody>
          <a:bodyPr/>
          <a:lstStyle/>
          <a:p>
            <a:pPr algn="l"/>
            <a:r>
              <a:rPr lang="en-US" sz="3600" dirty="0">
                <a:solidFill>
                  <a:schemeClr val="bg1"/>
                </a:solidFill>
                <a:latin typeface="Arial" charset="0"/>
              </a:rPr>
              <a:t>Lust: Unlawful desire kindled in the heart.</a:t>
            </a:r>
          </a:p>
        </p:txBody>
      </p:sp>
    </p:spTree>
    <p:extLst>
      <p:ext uri="{BB962C8B-B14F-4D97-AF65-F5344CB8AC3E}">
        <p14:creationId xmlns:p14="http://schemas.microsoft.com/office/powerpoint/2010/main" val="24608355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09600" y="1295400"/>
            <a:ext cx="8048625" cy="4524315"/>
          </a:xfrm>
          <a:prstGeom prst="rect">
            <a:avLst/>
          </a:prstGeom>
          <a:noFill/>
          <a:ln>
            <a:noFill/>
          </a:ln>
          <a:effectLst/>
        </p:spPr>
        <p:txBody>
          <a:bodyPr>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b="1" u="sng" dirty="0"/>
              <a:t>James 1:12-15 </a:t>
            </a:r>
            <a:r>
              <a:rPr lang="en-US" b="1" u="sng" dirty="0" smtClean="0"/>
              <a:t> </a:t>
            </a:r>
            <a:r>
              <a:rPr lang="en-US" dirty="0" smtClean="0"/>
              <a:t>“</a:t>
            </a:r>
            <a:r>
              <a:rPr lang="en-US" dirty="0"/>
              <a:t>Blessed is the man who endures temptation; for when he has been approved, </a:t>
            </a:r>
            <a:r>
              <a:rPr lang="en-US" dirty="0">
                <a:solidFill>
                  <a:srgbClr val="FFFF00"/>
                </a:solidFill>
              </a:rPr>
              <a:t>he will receive the crown of life which the Lord has promised to those who love Him</a:t>
            </a:r>
            <a:r>
              <a:rPr lang="en-US" dirty="0"/>
              <a:t>. Let no one say when he is tempted, "I am tempted by God"; for God cannot be tempted by evil, nor does He Himself tempt anyone…</a:t>
            </a:r>
          </a:p>
        </p:txBody>
      </p:sp>
    </p:spTree>
    <p:extLst>
      <p:ext uri="{BB962C8B-B14F-4D97-AF65-F5344CB8AC3E}">
        <p14:creationId xmlns:p14="http://schemas.microsoft.com/office/powerpoint/2010/main" val="27310714"/>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025525" y="2014538"/>
            <a:ext cx="7910513" cy="2862322"/>
          </a:xfrm>
          <a:prstGeom prst="rect">
            <a:avLst/>
          </a:prstGeom>
          <a:noFill/>
          <a:ln>
            <a:noFill/>
          </a:ln>
          <a:effectLst/>
        </p:spPr>
        <p:txBody>
          <a:bodyPr>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dirty="0"/>
              <a:t>But each one is tempted when he is drawn away by his own desires and enticed. Then, when desire has conceived, it gives birth to sin; and sin, when it is full-grown, brings forth death.”</a:t>
            </a:r>
          </a:p>
        </p:txBody>
      </p:sp>
    </p:spTree>
    <p:extLst>
      <p:ext uri="{BB962C8B-B14F-4D97-AF65-F5344CB8AC3E}">
        <p14:creationId xmlns:p14="http://schemas.microsoft.com/office/powerpoint/2010/main" val="1480622936"/>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98488" y="616089"/>
            <a:ext cx="8164512" cy="5878532"/>
          </a:xfrm>
          <a:prstGeom prst="rect">
            <a:avLst/>
          </a:prstGeom>
          <a:noFill/>
          <a:ln>
            <a:noFill/>
          </a:ln>
          <a:effectLst/>
        </p:spPr>
        <p:txBody>
          <a:bodyPr wrap="square">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sz="3400" dirty="0" smtClean="0"/>
              <a:t>“</a:t>
            </a:r>
            <a:r>
              <a:rPr lang="en-US" sz="3400" dirty="0"/>
              <a:t>And you He made alive, who were dead in trespasses and sins, in which you once walked according to the course of this world, according to the prince of the power of the air, the spirit who now works in the sons of disobedience, among whom also we all once conducted ourselves in the lusts of our flesh, fulfilling the desires of the flesh and of the mind, and were by nature children of wrath, just as the </a:t>
            </a:r>
            <a:r>
              <a:rPr lang="en-US" sz="3400" dirty="0" smtClean="0"/>
              <a:t>others.</a:t>
            </a:r>
          </a:p>
          <a:p>
            <a:r>
              <a:rPr lang="en-US" dirty="0"/>
              <a:t>	</a:t>
            </a:r>
            <a:r>
              <a:rPr lang="en-US" dirty="0" smtClean="0"/>
              <a:t>				</a:t>
            </a:r>
            <a:r>
              <a:rPr lang="en-US" sz="3200" dirty="0" smtClean="0"/>
              <a:t>-Ephesians 2:1-3 </a:t>
            </a:r>
            <a:endParaRPr lang="en-US" sz="3200" dirty="0"/>
          </a:p>
        </p:txBody>
      </p:sp>
    </p:spTree>
    <p:extLst>
      <p:ext uri="{BB962C8B-B14F-4D97-AF65-F5344CB8AC3E}">
        <p14:creationId xmlns:p14="http://schemas.microsoft.com/office/powerpoint/2010/main" val="1537118191"/>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a:xfrm>
            <a:off x="2209800" y="609600"/>
            <a:ext cx="6400800" cy="1752600"/>
          </a:xfrm>
        </p:spPr>
        <p:txBody>
          <a:bodyPr/>
          <a:lstStyle/>
          <a:p>
            <a:r>
              <a:rPr lang="en-US" sz="4800" b="1" dirty="0" smtClean="0">
                <a:solidFill>
                  <a:schemeClr val="bg1"/>
                </a:solidFill>
              </a:rPr>
              <a:t>Sin Brings Consequences</a:t>
            </a:r>
            <a:endParaRPr lang="en-US" sz="4800" b="1" dirty="0">
              <a:solidFill>
                <a:schemeClr val="bg1"/>
              </a:solidFill>
            </a:endParaRPr>
          </a:p>
        </p:txBody>
      </p:sp>
      <p:sp>
        <p:nvSpPr>
          <p:cNvPr id="3" name="Rectangle 5"/>
          <p:cNvSpPr txBox="1">
            <a:spLocks noChangeArrowheads="1"/>
          </p:cNvSpPr>
          <p:nvPr/>
        </p:nvSpPr>
        <p:spPr bwMode="auto">
          <a:xfrm>
            <a:off x="2590800" y="2933700"/>
            <a:ext cx="5929312"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kern="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Arial"/>
                <a:ea typeface="+mn-ea"/>
                <a:cs typeface="+mn-cs"/>
              </a:rPr>
              <a:t>Amnon</a:t>
            </a:r>
            <a:r>
              <a:rPr kumimoji="0" lang="en-US" sz="40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a:ea typeface="+mn-ea"/>
                <a:cs typeface="+mn-cs"/>
              </a:rPr>
              <a:t> and Tamar</a:t>
            </a:r>
          </a:p>
        </p:txBody>
      </p:sp>
    </p:spTree>
    <p:extLst>
      <p:ext uri="{BB962C8B-B14F-4D97-AF65-F5344CB8AC3E}">
        <p14:creationId xmlns:p14="http://schemas.microsoft.com/office/powerpoint/2010/main" val="41857909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685800"/>
            <a:ext cx="8353425" cy="6494085"/>
          </a:xfrm>
          <a:prstGeom prst="rect">
            <a:avLst/>
          </a:prstGeom>
          <a:noFill/>
          <a:ln>
            <a:noFill/>
          </a:ln>
          <a:effectLst/>
        </p:spPr>
        <p:txBody>
          <a:bodyPr wrap="square">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sz="3200" b="1" u="sng" dirty="0"/>
              <a:t>2 Samuel </a:t>
            </a:r>
            <a:r>
              <a:rPr lang="en-US" sz="3200" b="1" u="sng" dirty="0" smtClean="0"/>
              <a:t>13:1-5</a:t>
            </a:r>
            <a:r>
              <a:rPr lang="en-US" sz="3200" dirty="0" smtClean="0"/>
              <a:t>  </a:t>
            </a:r>
            <a:r>
              <a:rPr lang="en-US" sz="3200" dirty="0"/>
              <a:t>“After this Absalom the son of David had a lovely sister, whose name was Tamar; and </a:t>
            </a:r>
            <a:r>
              <a:rPr lang="en-US" sz="3200" dirty="0" err="1"/>
              <a:t>Amnon</a:t>
            </a:r>
            <a:r>
              <a:rPr lang="en-US" sz="3200" dirty="0"/>
              <a:t> the son of David loved her. </a:t>
            </a:r>
            <a:r>
              <a:rPr lang="en-US" sz="3200" dirty="0" err="1"/>
              <a:t>Amnon</a:t>
            </a:r>
            <a:r>
              <a:rPr lang="en-US" sz="3200" dirty="0"/>
              <a:t> was so distressed over his sister Tamar that he became sick; for she was a virgin. And it was improper for </a:t>
            </a:r>
            <a:r>
              <a:rPr lang="en-US" sz="3200" dirty="0" err="1"/>
              <a:t>Amnon</a:t>
            </a:r>
            <a:r>
              <a:rPr lang="en-US" sz="3200" dirty="0"/>
              <a:t> to do anything to her</a:t>
            </a:r>
            <a:r>
              <a:rPr lang="en-US" sz="3200" dirty="0" smtClean="0"/>
              <a:t>.” “But </a:t>
            </a:r>
            <a:r>
              <a:rPr lang="en-US" sz="3200" dirty="0" err="1" smtClean="0"/>
              <a:t>Amnon</a:t>
            </a:r>
            <a:r>
              <a:rPr lang="en-US" sz="3200" dirty="0" smtClean="0"/>
              <a:t> had a friend whose name was </a:t>
            </a:r>
            <a:r>
              <a:rPr lang="en-US" sz="3200" dirty="0" err="1" smtClean="0"/>
              <a:t>Jonadab</a:t>
            </a:r>
            <a:r>
              <a:rPr lang="en-US" sz="3200" dirty="0" smtClean="0"/>
              <a:t> the son of </a:t>
            </a:r>
            <a:r>
              <a:rPr lang="en-US" sz="3200" dirty="0" err="1" smtClean="0"/>
              <a:t>Shimeah</a:t>
            </a:r>
            <a:r>
              <a:rPr lang="en-US" sz="3200" dirty="0" smtClean="0"/>
              <a:t>, David's brother. Now </a:t>
            </a:r>
            <a:r>
              <a:rPr lang="en-US" sz="3200" dirty="0" err="1" smtClean="0"/>
              <a:t>Jonadab</a:t>
            </a:r>
            <a:r>
              <a:rPr lang="en-US" sz="3200" dirty="0" smtClean="0"/>
              <a:t> was a very crafty man. And he said to him, "Why are you, the king's son, becoming thinner day after day? Will you not tell me?" </a:t>
            </a:r>
            <a:r>
              <a:rPr lang="en-US" sz="3200" dirty="0" err="1" smtClean="0"/>
              <a:t>Amnon</a:t>
            </a:r>
            <a:r>
              <a:rPr lang="en-US" sz="3200" dirty="0" smtClean="0"/>
              <a:t> said to him, "I love Tamar, my brother Absalom's sister…"</a:t>
            </a:r>
          </a:p>
          <a:p>
            <a:endParaRPr lang="en-US" sz="3200" dirty="0"/>
          </a:p>
        </p:txBody>
      </p:sp>
    </p:spTree>
    <p:extLst>
      <p:ext uri="{BB962C8B-B14F-4D97-AF65-F5344CB8AC3E}">
        <p14:creationId xmlns:p14="http://schemas.microsoft.com/office/powerpoint/2010/main" val="3876651834"/>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62000" y="1219200"/>
            <a:ext cx="7820025" cy="3046988"/>
          </a:xfrm>
          <a:prstGeom prst="rect">
            <a:avLst/>
          </a:prstGeom>
          <a:noFill/>
          <a:ln>
            <a:noFill/>
          </a:ln>
          <a:effectLst/>
        </p:spPr>
        <p:txBody>
          <a:bodyPr>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sz="3200" dirty="0"/>
              <a:t>So </a:t>
            </a:r>
            <a:r>
              <a:rPr lang="en-US" sz="3200" dirty="0" err="1"/>
              <a:t>Jonadab</a:t>
            </a:r>
            <a:r>
              <a:rPr lang="en-US" sz="3200" dirty="0"/>
              <a:t> said to him, "Lie down on your bed and pretend to be ill. And when your father comes to see you, say to him, 'Please let my sister Tamar come and give me food, and prepare the food in my sight, that I may see it and eat it from her hand.'"</a:t>
            </a:r>
          </a:p>
        </p:txBody>
      </p:sp>
    </p:spTree>
    <p:extLst>
      <p:ext uri="{BB962C8B-B14F-4D97-AF65-F5344CB8AC3E}">
        <p14:creationId xmlns:p14="http://schemas.microsoft.com/office/powerpoint/2010/main" val="2629919335"/>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1000" y="304800"/>
            <a:ext cx="8353425" cy="6986528"/>
          </a:xfrm>
          <a:prstGeom prst="rect">
            <a:avLst/>
          </a:prstGeom>
          <a:noFill/>
          <a:ln>
            <a:noFill/>
          </a:ln>
          <a:effectLst/>
        </p:spPr>
        <p:txBody>
          <a:bodyPr wrap="square">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sz="3200" b="1" u="sng" dirty="0" smtClean="0"/>
              <a:t>2 Samuel 13:15-18</a:t>
            </a:r>
            <a:r>
              <a:rPr lang="en-US" sz="3200" b="1" dirty="0" smtClean="0"/>
              <a:t>    </a:t>
            </a:r>
            <a:r>
              <a:rPr lang="en-US" sz="3200" dirty="0" smtClean="0"/>
              <a:t>“</a:t>
            </a:r>
            <a:r>
              <a:rPr lang="en-US" sz="3200" dirty="0"/>
              <a:t>Then </a:t>
            </a:r>
            <a:r>
              <a:rPr lang="en-US" sz="3200" dirty="0" err="1"/>
              <a:t>Amnon</a:t>
            </a:r>
            <a:r>
              <a:rPr lang="en-US" sz="3200" dirty="0"/>
              <a:t> hated her </a:t>
            </a:r>
            <a:r>
              <a:rPr lang="en-US" sz="3200" dirty="0" smtClean="0"/>
              <a:t>exceedingly</a:t>
            </a:r>
            <a:r>
              <a:rPr lang="en-US" sz="3200" dirty="0"/>
              <a:t>, so that the hatred with which he hated her was greater than the love with which he had loved her. And </a:t>
            </a:r>
            <a:r>
              <a:rPr lang="en-US" sz="3200" dirty="0" err="1"/>
              <a:t>Amnon</a:t>
            </a:r>
            <a:r>
              <a:rPr lang="en-US" sz="3200" dirty="0"/>
              <a:t> said to her, "Arise, be gone!" So she said to him, "No, indeed! This evil of sending me away is worse than the other that you did to me." But he would not listen to </a:t>
            </a:r>
            <a:r>
              <a:rPr lang="en-US" sz="3200" dirty="0" smtClean="0"/>
              <a:t>her. Then he called his servant who attended him, and said, "Here! Put this woman out, away from me, and bolt the door behind her." Now she had on a robe of many colors, for the king's virgin daughters wore such apparel. And his servant put her out and bolted the door behind her.”</a:t>
            </a:r>
          </a:p>
          <a:p>
            <a:endParaRPr lang="en-US" sz="3200" dirty="0"/>
          </a:p>
        </p:txBody>
      </p:sp>
    </p:spTree>
    <p:extLst>
      <p:ext uri="{BB962C8B-B14F-4D97-AF65-F5344CB8AC3E}">
        <p14:creationId xmlns:p14="http://schemas.microsoft.com/office/powerpoint/2010/main" val="1152205667"/>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a:xfrm>
            <a:off x="2514600" y="685800"/>
            <a:ext cx="5943600" cy="1752600"/>
          </a:xfrm>
        </p:spPr>
        <p:txBody>
          <a:bodyPr/>
          <a:lstStyle/>
          <a:p>
            <a:r>
              <a:rPr lang="en-US" sz="4800" b="1" dirty="0" smtClean="0">
                <a:solidFill>
                  <a:schemeClr val="bg1"/>
                </a:solidFill>
              </a:rPr>
              <a:t>Hear the Wise Man’s Words</a:t>
            </a:r>
            <a:endParaRPr lang="en-US" sz="4800" b="1" dirty="0">
              <a:solidFill>
                <a:schemeClr val="bg1"/>
              </a:solidFill>
            </a:endParaRPr>
          </a:p>
        </p:txBody>
      </p:sp>
      <p:sp>
        <p:nvSpPr>
          <p:cNvPr id="2" name="TextBox 1"/>
          <p:cNvSpPr txBox="1"/>
          <p:nvPr/>
        </p:nvSpPr>
        <p:spPr>
          <a:xfrm>
            <a:off x="3733800" y="3048000"/>
            <a:ext cx="3733800" cy="646331"/>
          </a:xfrm>
          <a:prstGeom prst="rect">
            <a:avLst/>
          </a:prstGeom>
          <a:noFill/>
        </p:spPr>
        <p:txBody>
          <a:bodyPr wrap="square" rtlCol="0">
            <a:spAutoFit/>
          </a:bodyPr>
          <a:lstStyle/>
          <a:p>
            <a:r>
              <a:rPr lang="en-US" sz="3600" dirty="0" smtClean="0">
                <a:solidFill>
                  <a:schemeClr val="bg1"/>
                </a:solidFill>
              </a:rPr>
              <a:t>Proverbs 6:20-35</a:t>
            </a:r>
            <a:endParaRPr lang="en-US" sz="3600" dirty="0">
              <a:solidFill>
                <a:schemeClr val="bg1"/>
              </a:solidFill>
            </a:endParaRPr>
          </a:p>
        </p:txBody>
      </p:sp>
    </p:spTree>
    <p:extLst>
      <p:ext uri="{BB962C8B-B14F-4D97-AF65-F5344CB8AC3E}">
        <p14:creationId xmlns:p14="http://schemas.microsoft.com/office/powerpoint/2010/main" val="15441761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Rot="1" noChangeArrowheads="1"/>
          </p:cNvSpPr>
          <p:nvPr>
            <p:ph type="title"/>
          </p:nvPr>
        </p:nvSpPr>
        <p:spPr>
          <a:xfrm>
            <a:off x="381000" y="685800"/>
            <a:ext cx="8229600" cy="1143000"/>
          </a:xfrm>
        </p:spPr>
        <p:txBody>
          <a:bodyPr/>
          <a:lstStyle/>
          <a:p>
            <a:r>
              <a:rPr lang="en-US" dirty="0">
                <a:solidFill>
                  <a:schemeClr val="bg1"/>
                </a:solidFill>
                <a:latin typeface="Arial" charset="0"/>
              </a:rPr>
              <a:t>Heed Paul’s Words!</a:t>
            </a:r>
          </a:p>
        </p:txBody>
      </p:sp>
      <p:sp>
        <p:nvSpPr>
          <p:cNvPr id="32773" name="Text Box 5"/>
          <p:cNvSpPr txBox="1">
            <a:spLocks noChangeArrowheads="1"/>
          </p:cNvSpPr>
          <p:nvPr/>
        </p:nvSpPr>
        <p:spPr bwMode="auto">
          <a:xfrm>
            <a:off x="838200" y="2057400"/>
            <a:ext cx="7848600" cy="3754874"/>
          </a:xfrm>
          <a:prstGeom prst="rect">
            <a:avLst/>
          </a:prstGeom>
          <a:noFill/>
          <a:ln>
            <a:noFill/>
          </a:ln>
          <a:effectLst/>
        </p:spPr>
        <p:txBody>
          <a:bodyPr>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sz="3400" dirty="0" smtClean="0"/>
              <a:t>“</a:t>
            </a:r>
            <a:r>
              <a:rPr lang="en-US" sz="3400" dirty="0"/>
              <a:t>Do not be deceived, God is not mocked; for whatever a man sows, that he will also reap. For he who sows to his flesh will of the flesh reap corruption, but he who sows to the Spirit will of the Spirit reap everlasting life</a:t>
            </a:r>
            <a:r>
              <a:rPr lang="en-US" sz="3400" dirty="0" smtClean="0"/>
              <a:t>.”</a:t>
            </a:r>
          </a:p>
          <a:p>
            <a:r>
              <a:rPr lang="en-US" sz="3400" dirty="0"/>
              <a:t>	</a:t>
            </a:r>
            <a:r>
              <a:rPr lang="en-US" sz="3400" dirty="0" smtClean="0"/>
              <a:t>			</a:t>
            </a:r>
            <a:r>
              <a:rPr lang="en-US" sz="3200" dirty="0" smtClean="0"/>
              <a:t>    -Galatians 6:7-8 </a:t>
            </a:r>
            <a:endParaRPr lang="en-US" sz="3200" dirty="0"/>
          </a:p>
        </p:txBody>
      </p:sp>
    </p:spTree>
    <p:extLst>
      <p:ext uri="{BB962C8B-B14F-4D97-AF65-F5344CB8AC3E}">
        <p14:creationId xmlns:p14="http://schemas.microsoft.com/office/powerpoint/2010/main" val="1613205468"/>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22275" y="663000"/>
            <a:ext cx="8351838" cy="5509200"/>
          </a:xfrm>
          <a:prstGeom prst="rect">
            <a:avLst/>
          </a:prstGeom>
          <a:noFill/>
          <a:ln>
            <a:noFill/>
          </a:ln>
          <a:effectLst/>
        </p:spPr>
        <p:txBody>
          <a:bodyPr>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sz="3200" dirty="0" smtClean="0"/>
              <a:t>“</a:t>
            </a:r>
            <a:r>
              <a:rPr lang="en-US" sz="3200" dirty="0"/>
              <a:t>For even if I made you sorry with my letter, I do not regret it; though I did regret it.  For I perceive that the same epistle made you sorry, though only for a while. Now I rejoice, not that you were made sorry, but that your sorrow led to repentance. For you were made sorry in a godly manner, that you might suffer loss from us in nothing. For godly sorrow produces repentance leading to salvation, not to be regretted; but the sorrow of the world produces death</a:t>
            </a:r>
            <a:r>
              <a:rPr lang="en-US" sz="3200" dirty="0" smtClean="0"/>
              <a:t>.”</a:t>
            </a:r>
          </a:p>
          <a:p>
            <a:r>
              <a:rPr lang="en-US" sz="3200" dirty="0" smtClean="0"/>
              <a:t>				 -2 Corinthians 7:8-10 </a:t>
            </a:r>
            <a:endParaRPr lang="en-US" sz="3200" dirty="0"/>
          </a:p>
        </p:txBody>
      </p:sp>
    </p:spTree>
    <p:extLst>
      <p:ext uri="{BB962C8B-B14F-4D97-AF65-F5344CB8AC3E}">
        <p14:creationId xmlns:p14="http://schemas.microsoft.com/office/powerpoint/2010/main" val="3282969523"/>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01650" y="837486"/>
            <a:ext cx="8351838" cy="4985980"/>
          </a:xfrm>
          <a:prstGeom prst="rect">
            <a:avLst/>
          </a:prstGeom>
          <a:noFill/>
          <a:ln>
            <a:noFill/>
          </a:ln>
          <a:effectLst/>
        </p:spPr>
        <p:txBody>
          <a:bodyPr>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sz="3400" b="1" u="sng" dirty="0" smtClean="0"/>
              <a:t>1 Timothy 1:12-15 </a:t>
            </a:r>
          </a:p>
          <a:p>
            <a:endParaRPr lang="en-US" sz="1200" b="1" u="sng" dirty="0" smtClean="0"/>
          </a:p>
          <a:p>
            <a:r>
              <a:rPr lang="en-US" sz="3400" dirty="0" smtClean="0"/>
              <a:t>And </a:t>
            </a:r>
            <a:r>
              <a:rPr lang="en-US" sz="3400" dirty="0"/>
              <a:t>I thank Christ Jesus our Lord who has enabled me, because He counted me faithful, putting me into the ministry, although I was formerly a blasphemer, a persecutor, and an insolent man; but I obtained mercy because I did it ignorantly in unbelief. And the grace of our Lord was exceedingly abundant, with faith and love which are in Christ </a:t>
            </a:r>
            <a:r>
              <a:rPr lang="en-US" sz="3400" dirty="0" smtClean="0"/>
              <a:t>Jesus…</a:t>
            </a:r>
          </a:p>
        </p:txBody>
      </p:sp>
    </p:spTree>
    <p:extLst>
      <p:ext uri="{BB962C8B-B14F-4D97-AF65-F5344CB8AC3E}">
        <p14:creationId xmlns:p14="http://schemas.microsoft.com/office/powerpoint/2010/main" val="1838555025"/>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046163" y="2033588"/>
            <a:ext cx="7412037" cy="2308324"/>
          </a:xfrm>
          <a:prstGeom prst="rect">
            <a:avLst/>
          </a:prstGeom>
          <a:noFill/>
          <a:ln>
            <a:noFill/>
          </a:ln>
          <a:effectLst/>
        </p:spPr>
        <p:txBody>
          <a:bodyPr wrap="square">
            <a:spAutoFit/>
          </a:bodyPr>
          <a:lstStyle>
            <a:defPPr>
              <a:defRPr lang="en-US"/>
            </a:defPPr>
            <a:lvl1pPr>
              <a:defRPr sz="3600">
                <a:solidFill>
                  <a:schemeClr val="bg1"/>
                </a:solidFill>
                <a:effectLst>
                  <a:outerShdw blurRad="38100" dist="38100" dir="2700000" algn="tl">
                    <a:srgbClr val="000000"/>
                  </a:outerShdw>
                </a:effectLst>
                <a:latin typeface="Baskerville Old Face" pitchFamily="18" charset="0"/>
              </a:defRPr>
            </a:lvl1pPr>
          </a:lstStyle>
          <a:p>
            <a:r>
              <a:rPr lang="en-US" dirty="0"/>
              <a:t>“This is a faithful saying and worthy of all acceptance, that Christ Jesus came into the world to save sinners, of whom I am chief.”</a:t>
            </a:r>
          </a:p>
        </p:txBody>
      </p:sp>
    </p:spTree>
    <p:extLst>
      <p:ext uri="{BB962C8B-B14F-4D97-AF65-F5344CB8AC3E}">
        <p14:creationId xmlns:p14="http://schemas.microsoft.com/office/powerpoint/2010/main" val="2248532846"/>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20200" cy="6934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434616"/>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a:xfrm>
            <a:off x="2209800" y="2133600"/>
            <a:ext cx="6400800" cy="1752600"/>
          </a:xfrm>
        </p:spPr>
        <p:txBody>
          <a:bodyPr/>
          <a:lstStyle/>
          <a:p>
            <a:r>
              <a:rPr lang="en-US" sz="4800" b="1" dirty="0">
                <a:solidFill>
                  <a:schemeClr val="bg1"/>
                </a:solidFill>
              </a:rPr>
              <a:t>Sin Has Consequences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a:xfrm>
            <a:off x="2209800" y="2286000"/>
            <a:ext cx="6400800" cy="1752600"/>
          </a:xfrm>
        </p:spPr>
        <p:txBody>
          <a:bodyPr/>
          <a:lstStyle/>
          <a:p>
            <a:r>
              <a:rPr lang="en-US" sz="4800" b="1" dirty="0" smtClean="0">
                <a:solidFill>
                  <a:schemeClr val="bg1"/>
                </a:solidFill>
              </a:rPr>
              <a:t>Much Sin is Pleasurable</a:t>
            </a:r>
            <a:endParaRPr lang="en-US" sz="4800" b="1" dirty="0">
              <a:solidFill>
                <a:schemeClr val="bg1"/>
              </a:solidFill>
            </a:endParaRPr>
          </a:p>
        </p:txBody>
      </p:sp>
    </p:spTree>
    <p:extLst>
      <p:ext uri="{BB962C8B-B14F-4D97-AF65-F5344CB8AC3E}">
        <p14:creationId xmlns:p14="http://schemas.microsoft.com/office/powerpoint/2010/main" val="224955469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85800" y="685800"/>
            <a:ext cx="793908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dirty="0">
                <a:solidFill>
                  <a:schemeClr val="bg1"/>
                </a:solidFill>
                <a:effectLst>
                  <a:outerShdw blurRad="38100" dist="38100" dir="2700000" algn="tl">
                    <a:srgbClr val="000000">
                      <a:alpha val="43137"/>
                    </a:srgbClr>
                  </a:outerShdw>
                </a:effectLst>
                <a:latin typeface="Baskerville Old Face" pitchFamily="18" charset="0"/>
              </a:rPr>
              <a:t>“By faith Moses, when he became of age, refused to be called the son of Pharaoh's daughter, choosing rather to suffer affliction with the people of God than to enjoy the passing pleasures of sin, esteeming the reproach of Christ greater riches than the treasures in Egypt; for he looked to the reward</a:t>
            </a:r>
            <a:r>
              <a:rPr lang="en-US" sz="3600" dirty="0" smtClean="0">
                <a:solidFill>
                  <a:schemeClr val="bg1"/>
                </a:solidFill>
                <a:effectLst>
                  <a:outerShdw blurRad="38100" dist="38100" dir="2700000" algn="tl">
                    <a:srgbClr val="000000">
                      <a:alpha val="43137"/>
                    </a:srgbClr>
                  </a:outerShdw>
                </a:effectLst>
                <a:latin typeface="Baskerville Old Face" pitchFamily="18" charset="0"/>
              </a:rPr>
              <a:t>.”</a:t>
            </a:r>
          </a:p>
          <a:p>
            <a:r>
              <a:rPr lang="en-US" sz="3600" dirty="0" smtClean="0">
                <a:solidFill>
                  <a:schemeClr val="bg1"/>
                </a:solidFill>
                <a:effectLst>
                  <a:outerShdw blurRad="38100" dist="38100" dir="2700000" algn="tl">
                    <a:srgbClr val="000000">
                      <a:alpha val="43137"/>
                    </a:srgbClr>
                  </a:outerShdw>
                </a:effectLst>
                <a:latin typeface="Baskerville Old Face" pitchFamily="18" charset="0"/>
              </a:rPr>
              <a:t>				-</a:t>
            </a:r>
            <a:r>
              <a:rPr lang="en-US" sz="3200" dirty="0" smtClean="0">
                <a:solidFill>
                  <a:schemeClr val="bg1"/>
                </a:solidFill>
                <a:effectLst>
                  <a:outerShdw blurRad="38100" dist="38100" dir="2700000" algn="tl">
                    <a:srgbClr val="000000">
                      <a:alpha val="43137"/>
                    </a:srgbClr>
                  </a:outerShdw>
                </a:effectLst>
                <a:latin typeface="Baskerville Old Face" pitchFamily="18" charset="0"/>
              </a:rPr>
              <a:t>Hebrews </a:t>
            </a:r>
            <a:r>
              <a:rPr lang="en-US" sz="3200" dirty="0">
                <a:solidFill>
                  <a:schemeClr val="bg1"/>
                </a:solidFill>
                <a:effectLst>
                  <a:outerShdw blurRad="38100" dist="38100" dir="2700000" algn="tl">
                    <a:srgbClr val="000000">
                      <a:alpha val="43137"/>
                    </a:srgbClr>
                  </a:outerShdw>
                </a:effectLst>
                <a:latin typeface="Baskerville Old Face" pitchFamily="18" charset="0"/>
              </a:rPr>
              <a:t>11:24-26</a:t>
            </a:r>
          </a:p>
        </p:txBody>
      </p:sp>
    </p:spTree>
    <p:extLst>
      <p:ext uri="{BB962C8B-B14F-4D97-AF65-F5344CB8AC3E}">
        <p14:creationId xmlns:p14="http://schemas.microsoft.com/office/powerpoint/2010/main" val="608155771"/>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85800" y="685800"/>
            <a:ext cx="793908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dirty="0">
                <a:solidFill>
                  <a:schemeClr val="bg1"/>
                </a:solidFill>
                <a:effectLst>
                  <a:outerShdw blurRad="38100" dist="38100" dir="2700000" algn="tl">
                    <a:srgbClr val="000000">
                      <a:alpha val="43137"/>
                    </a:srgbClr>
                  </a:outerShdw>
                </a:effectLst>
                <a:latin typeface="Baskerville Old Face" pitchFamily="18" charset="0"/>
              </a:rPr>
              <a:t>“By faith Moses, when he became of age, refused to be called the son of Pharaoh's daughter, choosing rather to suffer affliction with the people of God </a:t>
            </a:r>
            <a:r>
              <a:rPr lang="en-US" sz="3600" dirty="0">
                <a:solidFill>
                  <a:srgbClr val="FFFF00"/>
                </a:solidFill>
                <a:effectLst>
                  <a:outerShdw blurRad="38100" dist="38100" dir="2700000" algn="tl">
                    <a:srgbClr val="000000">
                      <a:alpha val="43137"/>
                    </a:srgbClr>
                  </a:outerShdw>
                </a:effectLst>
                <a:latin typeface="Baskerville Old Face" pitchFamily="18" charset="0"/>
              </a:rPr>
              <a:t>than to enjoy the passing pleasures of sin</a:t>
            </a:r>
            <a:r>
              <a:rPr lang="en-US" sz="3600" dirty="0">
                <a:solidFill>
                  <a:schemeClr val="bg1"/>
                </a:solidFill>
                <a:effectLst>
                  <a:outerShdw blurRad="38100" dist="38100" dir="2700000" algn="tl">
                    <a:srgbClr val="000000">
                      <a:alpha val="43137"/>
                    </a:srgbClr>
                  </a:outerShdw>
                </a:effectLst>
                <a:latin typeface="Baskerville Old Face" pitchFamily="18" charset="0"/>
              </a:rPr>
              <a:t>, esteeming the reproach of Christ greater riches than the treasures in Egypt; for he looked to the reward</a:t>
            </a:r>
            <a:r>
              <a:rPr lang="en-US" sz="3600" dirty="0" smtClean="0">
                <a:solidFill>
                  <a:schemeClr val="bg1"/>
                </a:solidFill>
                <a:effectLst>
                  <a:outerShdw blurRad="38100" dist="38100" dir="2700000" algn="tl">
                    <a:srgbClr val="000000">
                      <a:alpha val="43137"/>
                    </a:srgbClr>
                  </a:outerShdw>
                </a:effectLst>
                <a:latin typeface="Baskerville Old Face" pitchFamily="18" charset="0"/>
              </a:rPr>
              <a:t>.”</a:t>
            </a:r>
          </a:p>
          <a:p>
            <a:r>
              <a:rPr lang="en-US" sz="3600" dirty="0" smtClean="0">
                <a:solidFill>
                  <a:schemeClr val="bg1"/>
                </a:solidFill>
                <a:effectLst>
                  <a:outerShdw blurRad="38100" dist="38100" dir="2700000" algn="tl">
                    <a:srgbClr val="000000">
                      <a:alpha val="43137"/>
                    </a:srgbClr>
                  </a:outerShdw>
                </a:effectLst>
                <a:latin typeface="Baskerville Old Face" pitchFamily="18" charset="0"/>
              </a:rPr>
              <a:t>				-</a:t>
            </a:r>
            <a:r>
              <a:rPr lang="en-US" sz="3200" dirty="0" smtClean="0">
                <a:solidFill>
                  <a:schemeClr val="bg1"/>
                </a:solidFill>
                <a:effectLst>
                  <a:outerShdw blurRad="38100" dist="38100" dir="2700000" algn="tl">
                    <a:srgbClr val="000000">
                      <a:alpha val="43137"/>
                    </a:srgbClr>
                  </a:outerShdw>
                </a:effectLst>
                <a:latin typeface="Baskerville Old Face" pitchFamily="18" charset="0"/>
              </a:rPr>
              <a:t>Hebrews </a:t>
            </a:r>
            <a:r>
              <a:rPr lang="en-US" sz="3200" dirty="0">
                <a:solidFill>
                  <a:schemeClr val="bg1"/>
                </a:solidFill>
                <a:effectLst>
                  <a:outerShdw blurRad="38100" dist="38100" dir="2700000" algn="tl">
                    <a:srgbClr val="000000">
                      <a:alpha val="43137"/>
                    </a:srgbClr>
                  </a:outerShdw>
                </a:effectLst>
                <a:latin typeface="Baskerville Old Face" pitchFamily="18" charset="0"/>
              </a:rPr>
              <a:t>11:24-26</a:t>
            </a:r>
          </a:p>
        </p:txBody>
      </p:sp>
    </p:spTree>
    <p:extLst>
      <p:ext uri="{BB962C8B-B14F-4D97-AF65-F5344CB8AC3E}">
        <p14:creationId xmlns:p14="http://schemas.microsoft.com/office/powerpoint/2010/main" val="866054579"/>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a:xfrm>
            <a:off x="2286000" y="2590800"/>
            <a:ext cx="6400800" cy="1752600"/>
          </a:xfrm>
        </p:spPr>
        <p:txBody>
          <a:bodyPr/>
          <a:lstStyle/>
          <a:p>
            <a:r>
              <a:rPr lang="en-US" sz="4800" dirty="0" smtClean="0">
                <a:solidFill>
                  <a:schemeClr val="bg1"/>
                </a:solidFill>
                <a:effectLst>
                  <a:outerShdw blurRad="38100" dist="38100" dir="2700000" algn="tl">
                    <a:srgbClr val="000000">
                      <a:alpha val="43137"/>
                    </a:srgbClr>
                  </a:outerShdw>
                </a:effectLst>
              </a:rPr>
              <a:t>Jesus warns of the pleasure of sin</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48053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914400" y="1874838"/>
            <a:ext cx="7832725"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dirty="0" smtClean="0">
                <a:solidFill>
                  <a:schemeClr val="bg1"/>
                </a:solidFill>
                <a:effectLst>
                  <a:outerShdw blurRad="38100" dist="38100" dir="2700000" algn="tl">
                    <a:srgbClr val="000000"/>
                  </a:outerShdw>
                </a:effectLst>
                <a:latin typeface="Baskerville Old Face" pitchFamily="18" charset="0"/>
              </a:rPr>
              <a:t>"</a:t>
            </a:r>
            <a:r>
              <a:rPr lang="en-US" sz="3600" dirty="0">
                <a:solidFill>
                  <a:schemeClr val="bg1"/>
                </a:solidFill>
                <a:effectLst>
                  <a:outerShdw blurRad="38100" dist="38100" dir="2700000" algn="tl">
                    <a:srgbClr val="000000"/>
                  </a:outerShdw>
                </a:effectLst>
                <a:latin typeface="Baskerville Old Face" pitchFamily="18" charset="0"/>
              </a:rPr>
              <a:t>You have heard that it was said to those of old, 'You shall not commit adultery.' But I say to you that whoever looks at a woman to lust for her has already committed adultery with her in his heart</a:t>
            </a:r>
            <a:r>
              <a:rPr lang="en-US" sz="3600" dirty="0" smtClean="0">
                <a:solidFill>
                  <a:schemeClr val="bg1"/>
                </a:solidFill>
                <a:effectLst>
                  <a:outerShdw blurRad="38100" dist="38100" dir="2700000" algn="tl">
                    <a:srgbClr val="000000"/>
                  </a:outerShdw>
                </a:effectLst>
                <a:latin typeface="Baskerville Old Face" pitchFamily="18" charset="0"/>
              </a:rPr>
              <a:t>.”</a:t>
            </a:r>
          </a:p>
          <a:p>
            <a:endParaRPr lang="en-US" sz="2400" b="1" dirty="0" smtClean="0">
              <a:solidFill>
                <a:schemeClr val="bg1"/>
              </a:solidFill>
              <a:effectLst>
                <a:outerShdw blurRad="38100" dist="38100" dir="2700000" algn="tl">
                  <a:srgbClr val="000000"/>
                </a:outerShdw>
              </a:effectLst>
              <a:latin typeface="Baskerville Old Face" pitchFamily="18" charset="0"/>
            </a:endParaRPr>
          </a:p>
          <a:p>
            <a:r>
              <a:rPr lang="en-US" sz="3200" b="1" dirty="0" smtClean="0">
                <a:solidFill>
                  <a:schemeClr val="bg1"/>
                </a:solidFill>
                <a:effectLst>
                  <a:outerShdw blurRad="38100" dist="38100" dir="2700000" algn="tl">
                    <a:srgbClr val="000000"/>
                  </a:outerShdw>
                </a:effectLst>
                <a:latin typeface="Baskerville Old Face" pitchFamily="18" charset="0"/>
              </a:rPr>
              <a:t>				-Matthew 5:27-28</a:t>
            </a:r>
            <a:r>
              <a:rPr lang="en-US" sz="3200" dirty="0" smtClean="0">
                <a:solidFill>
                  <a:schemeClr val="bg1"/>
                </a:solidFill>
                <a:effectLst>
                  <a:outerShdw blurRad="38100" dist="38100" dir="2700000" algn="tl">
                    <a:srgbClr val="000000"/>
                  </a:outerShdw>
                </a:effectLst>
                <a:latin typeface="Baskerville Old Face" pitchFamily="18" charset="0"/>
              </a:rPr>
              <a:t> </a:t>
            </a:r>
            <a:endParaRPr lang="en-US" sz="3600" dirty="0">
              <a:solidFill>
                <a:schemeClr val="bg1"/>
              </a:solidFill>
              <a:effectLst>
                <a:outerShdw blurRad="38100" dist="38100" dir="2700000" algn="tl">
                  <a:srgbClr val="000000"/>
                </a:outerShdw>
              </a:effectLst>
              <a:latin typeface="Baskerville Old Face" pitchFamily="18" charset="0"/>
            </a:endParaRPr>
          </a:p>
        </p:txBody>
      </p:sp>
    </p:spTree>
    <p:extLst>
      <p:ext uri="{BB962C8B-B14F-4D97-AF65-F5344CB8AC3E}">
        <p14:creationId xmlns:p14="http://schemas.microsoft.com/office/powerpoint/2010/main" val="2485748107"/>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685800" y="1371600"/>
            <a:ext cx="8048625" cy="4524315"/>
          </a:xfrm>
          <a:prstGeom prst="rect">
            <a:avLst/>
          </a:prstGeom>
          <a:noFill/>
          <a:ln>
            <a:noFill/>
          </a:ln>
          <a:effectLst/>
        </p:spPr>
        <p:txBody>
          <a:bodyPr>
            <a:spAutoFit/>
          </a:bodyPr>
          <a:lstStyle/>
          <a:p>
            <a:r>
              <a:rPr lang="en-US" sz="3600" b="1" u="sng" dirty="0">
                <a:solidFill>
                  <a:schemeClr val="bg1"/>
                </a:solidFill>
                <a:effectLst>
                  <a:outerShdw blurRad="38100" dist="38100" dir="2700000" algn="tl">
                    <a:srgbClr val="000000"/>
                  </a:outerShdw>
                </a:effectLst>
                <a:latin typeface="Baskerville Old Face" pitchFamily="18" charset="0"/>
              </a:rPr>
              <a:t>James 1:12-15</a:t>
            </a:r>
            <a:r>
              <a:rPr lang="en-US" sz="3600" dirty="0">
                <a:solidFill>
                  <a:schemeClr val="bg1"/>
                </a:solidFill>
                <a:effectLst>
                  <a:outerShdw blurRad="38100" dist="38100" dir="2700000" algn="tl">
                    <a:srgbClr val="000000"/>
                  </a:outerShdw>
                </a:effectLst>
                <a:latin typeface="Baskerville Old Face" pitchFamily="18" charset="0"/>
              </a:rPr>
              <a:t> </a:t>
            </a:r>
            <a:r>
              <a:rPr lang="en-US" sz="3600" dirty="0" smtClean="0">
                <a:solidFill>
                  <a:schemeClr val="bg1"/>
                </a:solidFill>
                <a:effectLst>
                  <a:outerShdw blurRad="38100" dist="38100" dir="2700000" algn="tl">
                    <a:srgbClr val="000000"/>
                  </a:outerShdw>
                </a:effectLst>
                <a:latin typeface="Baskerville Old Face" pitchFamily="18" charset="0"/>
              </a:rPr>
              <a:t>   “</a:t>
            </a:r>
            <a:r>
              <a:rPr lang="en-US" sz="3600" dirty="0">
                <a:solidFill>
                  <a:schemeClr val="bg1"/>
                </a:solidFill>
                <a:effectLst>
                  <a:outerShdw blurRad="38100" dist="38100" dir="2700000" algn="tl">
                    <a:srgbClr val="000000"/>
                  </a:outerShdw>
                </a:effectLst>
                <a:latin typeface="Baskerville Old Face" pitchFamily="18" charset="0"/>
              </a:rPr>
              <a:t>Blessed is the man who endures temptation; for when he has been approved, he will receive the crown of life which the Lord has promised to those who love Him. Let no one say when he is tempted, "I am tempted by God"; for God cannot be tempted by evil, nor does He Himself tempt anyone…</a:t>
            </a:r>
          </a:p>
        </p:txBody>
      </p:sp>
    </p:spTree>
    <p:extLst>
      <p:ext uri="{BB962C8B-B14F-4D97-AF65-F5344CB8AC3E}">
        <p14:creationId xmlns:p14="http://schemas.microsoft.com/office/powerpoint/2010/main" val="2386531401"/>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1125</Words>
  <Application>Microsoft Office PowerPoint</Application>
  <PresentationFormat>On-screen Show (4:3)</PresentationFormat>
  <Paragraphs>56</Paragraphs>
  <Slides>23</Slides>
  <Notes>23</Notes>
  <HiddenSlides>1</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23</vt:i4>
      </vt:variant>
    </vt:vector>
  </HeadingPairs>
  <TitlesOfParts>
    <vt:vector size="32" baseType="lpstr">
      <vt:lpstr>Arial</vt:lpstr>
      <vt:lpstr>Calibri</vt:lpstr>
      <vt:lpstr>Baskerville Old Face</vt:lpstr>
      <vt:lpstr>Default Design</vt:lpstr>
      <vt:lpstr>Custom Design</vt:lpstr>
      <vt:lpstr>1_Custom Design</vt:lpstr>
      <vt:lpstr>2_Custom Design</vt:lpstr>
      <vt:lpstr>3_Custom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Lust: Unlawful desire kindled in the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Heed Paul’s Words!</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UCOC</cp:lastModifiedBy>
  <cp:revision>55</cp:revision>
  <cp:lastPrinted>2013-04-26T17:27:13Z</cp:lastPrinted>
  <dcterms:created xsi:type="dcterms:W3CDTF">2005-04-07T18:31:28Z</dcterms:created>
  <dcterms:modified xsi:type="dcterms:W3CDTF">2013-04-28T12:34:24Z</dcterms:modified>
</cp:coreProperties>
</file>