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17F95-63CC-42CA-88FF-7BEBD584422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75A3F-8FA7-408C-B79D-76908184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9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9A2994-F5D7-4DCE-85BD-4D5A45FC7CC6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96F650-DB17-4834-855B-F14DAA4AF17F}" type="slidenum">
              <a:rPr lang="en-US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907795-1E43-4E42-80C4-000E15B6B173}" type="slidenum">
              <a:rPr lang="en-US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0B1007-B334-4BB1-86A5-84702A653832}" type="slidenum">
              <a:rPr lang="en-US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269725-7FB7-498D-B40D-567AA4FAC886}" type="slidenum">
              <a:rPr lang="en-US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2CB956-5032-4FDE-98BC-E4F70A5AAD43}" type="slidenum">
              <a:rPr lang="en-US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7B46BE-1418-445A-8038-520E61FCD241}" type="slidenum">
              <a:rPr lang="en-US" sz="1200">
                <a:solidFill>
                  <a:prstClr val="black"/>
                </a:solidFill>
              </a:rPr>
              <a:pPr eaLnBrk="1" hangingPunct="1"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537BBA-D8AC-4CF7-B566-DA163E615A89}" type="slidenum">
              <a:rPr lang="en-US" sz="1200">
                <a:solidFill>
                  <a:prstClr val="black"/>
                </a:solidFill>
              </a:rPr>
              <a:pPr eaLnBrk="1" hangingPunct="1"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E1A351-2A58-4890-8781-0D88649AA673}" type="slidenum">
              <a:rPr lang="en-US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8CFDD4-0EC3-402B-8FEF-60F87C89118D}" type="slidenum">
              <a:rPr lang="en-US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7C67A1-C8B6-4563-9F6E-A5D2A7F33EFD}" type="slidenum">
              <a:rPr lang="en-US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252C84-1F5E-4252-A94B-549FEF4CD340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AF4CDA-62B2-4D7B-8BDA-C10797F675F0}" type="slidenum">
              <a:rPr lang="en-US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FDC57-05CF-4670-A014-861529A99CB8}" type="slidenum">
              <a:rPr lang="en-US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D14B40-32FD-44AA-9763-1BFE0A1D02BE}" type="slidenum">
              <a:rPr lang="en-US" sz="1200">
                <a:solidFill>
                  <a:prstClr val="black"/>
                </a:solidFill>
              </a:rPr>
              <a:pPr eaLnBrk="1" hangingPunct="1"/>
              <a:t>22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5E9DBB-6787-4984-AF27-59CC744A2945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7DABF9-6C06-4119-B42E-46E47AF2B3BD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66B279-ED2D-4998-8289-8476335F5AD6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59825A-E93A-428D-A15F-972ABBC18BBC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BD625C-1246-4221-AAD8-7BF68DB8CDA6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57126A-2F9A-4155-842C-3F34911B9D42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5086" indent="-28272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0901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8326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35622" indent="-22618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8798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4034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92703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45064" indent="-2261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2F944E-2BED-4B13-8861-0718BB895D86}" type="slidenum">
              <a:rPr lang="en-US" sz="1200">
                <a:solidFill>
                  <a:prstClr val="black"/>
                </a:solidFill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19538"/>
            <a:ext cx="6400800" cy="1401762"/>
          </a:xfrm>
        </p:spPr>
        <p:txBody>
          <a:bodyPr/>
          <a:lstStyle>
            <a:lvl1pPr marL="0" indent="0" algn="ctr">
              <a:buFontTx/>
              <a:buNone/>
              <a:defRPr sz="3600">
                <a:effectLst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DB2A-0F38-4E5D-B02A-9EF0202EF83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04827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DC87-5326-4662-B273-3A93E2FB6ABD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2071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901700"/>
            <a:ext cx="1844675" cy="466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9800" y="901700"/>
            <a:ext cx="5386388" cy="466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5662-DF3C-42FF-8F8A-D255142C820E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9924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19538"/>
            <a:ext cx="6400800" cy="1401762"/>
          </a:xfrm>
        </p:spPr>
        <p:txBody>
          <a:bodyPr/>
          <a:lstStyle>
            <a:lvl1pPr marL="0" indent="0" algn="ctr">
              <a:buFontTx/>
              <a:buNone/>
              <a:defRPr sz="3600">
                <a:effectLst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DB2A-0F38-4E5D-B02A-9EF0202EF83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93023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C9E51-21D6-41D9-9B7F-E7291628B572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05154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B3031-15BE-4038-924D-067A9C3EBA17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66376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800" y="2273300"/>
            <a:ext cx="3614738" cy="329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2273300"/>
            <a:ext cx="3616325" cy="329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F445-B7CA-4E3B-A748-FF9D802002CE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32491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4782-22C6-43CC-9E1A-6873F874185D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88199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342F1-0BED-45E9-878C-022CE371AC29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31350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A3D0-C535-408E-8637-F7E3EEC62B1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14312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5E5-F871-4944-B495-BA9E80533C8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2505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C9E51-21D6-41D9-9B7F-E7291628B572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62800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2929-915F-406C-8989-B1BD90983BE6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13131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DC87-5326-4662-B273-3A93E2FB6ABD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5830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901700"/>
            <a:ext cx="1844675" cy="466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9800" y="901700"/>
            <a:ext cx="5386388" cy="466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5662-DF3C-42FF-8F8A-D255142C820E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95946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B3031-15BE-4038-924D-067A9C3EBA17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49721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800" y="2273300"/>
            <a:ext cx="3614738" cy="329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2273300"/>
            <a:ext cx="3616325" cy="329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F445-B7CA-4E3B-A748-FF9D802002CE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84204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4782-22C6-43CC-9E1A-6873F874185D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1691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342F1-0BED-45E9-878C-022CE371AC29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9979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A3D0-C535-408E-8637-F7E3EEC62B1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9971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5E5-F871-4944-B495-BA9E80533C8A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52536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2929-915F-406C-8989-B1BD90983BE6}" type="slidenum">
              <a:rPr lang="en-US"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58643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901700"/>
            <a:ext cx="738346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0" y="2273300"/>
            <a:ext cx="73834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2912-68A6-4694-B8D6-EAEF74C365E0}" type="slidenum">
              <a:rPr lang="en-US">
                <a:solidFill>
                  <a:srgbClr val="00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3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901700"/>
            <a:ext cx="738346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0" y="2273300"/>
            <a:ext cx="73834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33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82912-68A6-4694-B8D6-EAEF74C365E0}" type="slidenum">
              <a:rPr lang="en-US">
                <a:solidFill>
                  <a:srgbClr val="00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5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296400" cy="7086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518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44800"/>
            <a:ext cx="7772400" cy="889000"/>
          </a:xfrm>
        </p:spPr>
        <p:txBody>
          <a:bodyPr/>
          <a:lstStyle/>
          <a:p>
            <a:pPr eaLnBrk="1" hangingPunct="1"/>
            <a:r>
              <a:rPr lang="en-US" sz="4000" smtClean="0"/>
              <a:t>People have already prejudged the Bible and Jesus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72000"/>
            <a:ext cx="7010400" cy="749300"/>
          </a:xfrm>
        </p:spPr>
        <p:txBody>
          <a:bodyPr/>
          <a:lstStyle/>
          <a:p>
            <a:pPr eaLnBrk="1" hangingPunct="1"/>
            <a:r>
              <a:rPr lang="en-US" smtClean="0"/>
              <a:t>Will not accept the miraculous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1066800" y="609600"/>
            <a:ext cx="7239000" cy="1587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</a:rPr>
              <a:t>They are rejecting eyewitness testimony!</a:t>
            </a:r>
          </a:p>
        </p:txBody>
      </p:sp>
    </p:spTree>
    <p:extLst>
      <p:ext uri="{BB962C8B-B14F-4D97-AF65-F5344CB8AC3E}">
        <p14:creationId xmlns:p14="http://schemas.microsoft.com/office/powerpoint/2010/main" val="17278916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  <p:bldP spid="7373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81000" y="849154"/>
            <a:ext cx="83058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Luke 1:1-4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“Inasmuch as many have taken in hand to set in order a narrative of those things which have been fulfilled among us,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2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just as those who from the beginning were eyewitnesses and ministers of the word delivered them to us,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it seemed good to me also, having had perfect understanding of all things from the very first, to write to you an orderly account, most excellent </a:t>
            </a:r>
            <a:r>
              <a:rPr lang="en-US" sz="30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Theophilus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that you may know the certainty of those things in which you were instructed.”</a:t>
            </a:r>
          </a:p>
        </p:txBody>
      </p:sp>
    </p:spTree>
    <p:extLst>
      <p:ext uri="{BB962C8B-B14F-4D97-AF65-F5344CB8AC3E}">
        <p14:creationId xmlns:p14="http://schemas.microsoft.com/office/powerpoint/2010/main" val="3098926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81000" y="849154"/>
            <a:ext cx="83058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Luke 1:1-4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“Inasmuch as many have taken in hand to set in order a narrative of those things which have been fulfilled among us,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2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3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just as those who from the beginning were eyewitnesses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and ministers of the word delivered them to us,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it seemed good to me also, having had perfect understanding of all things from the very first, to write to you an orderly account, most excellent </a:t>
            </a:r>
            <a:r>
              <a:rPr lang="en-US" sz="30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Theophilus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that you may know the certainty of those things in which you were instructed.”</a:t>
            </a:r>
          </a:p>
        </p:txBody>
      </p:sp>
    </p:spTree>
    <p:extLst>
      <p:ext uri="{BB962C8B-B14F-4D97-AF65-F5344CB8AC3E}">
        <p14:creationId xmlns:p14="http://schemas.microsoft.com/office/powerpoint/2010/main" val="33401919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09600" y="1243548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John 21:24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“This is the disciple who testifies of these things, and wrote these things; and we know that his testimony is true.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25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And there are also many other things that Jesus did, which if they were written one by one, I suppose that even the world itself could not contain the books that would be written.”</a:t>
            </a:r>
          </a:p>
        </p:txBody>
      </p:sp>
    </p:spTree>
    <p:extLst>
      <p:ext uri="{BB962C8B-B14F-4D97-AF65-F5344CB8AC3E}">
        <p14:creationId xmlns:p14="http://schemas.microsoft.com/office/powerpoint/2010/main" val="34220498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81000" y="934283"/>
            <a:ext cx="8305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John 1:1-3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“That which was from the beginning, </a:t>
            </a:r>
            <a:r>
              <a:rPr lang="en-US" sz="3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which we have heard, which we have seen with our eyes, which we have looked upon, and our hands have handled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concerning the Word of life—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life was manifested, and we have seen, and bear witness, and declare to you that eternal life which was with the Father and was manifested to us -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that which we have seen and heard we declare to you.”</a:t>
            </a:r>
          </a:p>
        </p:txBody>
      </p:sp>
    </p:spTree>
    <p:extLst>
      <p:ext uri="{BB962C8B-B14F-4D97-AF65-F5344CB8AC3E}">
        <p14:creationId xmlns:p14="http://schemas.microsoft.com/office/powerpoint/2010/main" val="2674858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81000" y="1006019"/>
            <a:ext cx="8305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 Peter 1:16-18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“For we did not follow cunningly devised fables when we made known to you the power and coming of our Lord Jesus Christ, but were eyewitnesses of His majesty.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17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 He received from God the Father honor and glory when such a voice came to Him from the Excellent Glory: “This is My beloved Son, in whom I am well pleased.”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18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And we heard this voice which came from heaven when we were with Him on the holy mountain.”</a:t>
            </a:r>
          </a:p>
        </p:txBody>
      </p:sp>
    </p:spTree>
    <p:extLst>
      <p:ext uri="{BB962C8B-B14F-4D97-AF65-F5344CB8AC3E}">
        <p14:creationId xmlns:p14="http://schemas.microsoft.com/office/powerpoint/2010/main" val="1738284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1006019"/>
            <a:ext cx="8305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 Peter 1:16-18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“For we did not follow cunningly devised fables when we made known to you the power and coming of our Lord Jesus Christ, </a:t>
            </a:r>
            <a:r>
              <a:rPr lang="en-US" sz="3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but were eyewitnesses of His majesty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17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 He received from God the Father honor and glory when such a voice came to Him from the Excellent Glory: “This is My beloved Son, in whom I am well pleased.”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18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And we heard this voice which came from heaven when we were with Him on the holy mountain.”</a:t>
            </a:r>
          </a:p>
        </p:txBody>
      </p:sp>
    </p:spTree>
    <p:extLst>
      <p:ext uri="{BB962C8B-B14F-4D97-AF65-F5344CB8AC3E}">
        <p14:creationId xmlns:p14="http://schemas.microsoft.com/office/powerpoint/2010/main" val="3028441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40000"/>
            <a:ext cx="6324600" cy="889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“Show me a miracle and I will believe!”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266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81000" y="692289"/>
            <a:ext cx="8305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Luke 16:27-31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“Then he said, ‘I beg you therefore, father, that you would send him to my father’s house,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28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‘for I have five brothers, that he may testify to them, lest they also come to this place of torment.’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29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“Abraham said to him, ‘They have Moses and the prophets; let them hear them.’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30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“And he said, ‘No, father Abraham; but if one goes to them from the dead, they will repent.’ </a:t>
            </a:r>
            <a:r>
              <a:rPr lang="en-US" sz="30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31</a:t>
            </a:r>
            <a:r>
              <a:rPr 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“But he said to him, ‘ If they do not hear Moses and the prophets, neither will they be persuaded though one rise from the dead.’”</a:t>
            </a:r>
          </a:p>
        </p:txBody>
      </p:sp>
    </p:spTree>
    <p:extLst>
      <p:ext uri="{BB962C8B-B14F-4D97-AF65-F5344CB8AC3E}">
        <p14:creationId xmlns:p14="http://schemas.microsoft.com/office/powerpoint/2010/main" val="16722872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889000"/>
          </a:xfrm>
        </p:spPr>
        <p:txBody>
          <a:bodyPr/>
          <a:lstStyle/>
          <a:p>
            <a:pPr eaLnBrk="1" hangingPunct="1"/>
            <a:r>
              <a:rPr lang="en-US" sz="4000" smtClean="0"/>
              <a:t>People today trust man’s wisdom instead of God’s.</a:t>
            </a:r>
          </a:p>
        </p:txBody>
      </p:sp>
    </p:spTree>
    <p:extLst>
      <p:ext uri="{BB962C8B-B14F-4D97-AF65-F5344CB8AC3E}">
        <p14:creationId xmlns:p14="http://schemas.microsoft.com/office/powerpoint/2010/main" val="3487304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Luke 7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7:1-10 - Healed Centurion’s Servant</a:t>
            </a:r>
          </a:p>
        </p:txBody>
      </p:sp>
    </p:spTree>
    <p:extLst>
      <p:ext uri="{BB962C8B-B14F-4D97-AF65-F5344CB8AC3E}">
        <p14:creationId xmlns:p14="http://schemas.microsoft.com/office/powerpoint/2010/main" val="42671749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2800"/>
            <a:ext cx="7772400" cy="889000"/>
          </a:xfrm>
        </p:spPr>
        <p:txBody>
          <a:bodyPr/>
          <a:lstStyle/>
          <a:p>
            <a:pPr eaLnBrk="1" hangingPunct="1"/>
            <a:r>
              <a:rPr lang="en-US" smtClean="0"/>
              <a:t>The Real Problem?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401763"/>
          </a:xfrm>
        </p:spPr>
        <p:txBody>
          <a:bodyPr/>
          <a:lstStyle/>
          <a:p>
            <a:pPr eaLnBrk="1" hangingPunct="1"/>
            <a:r>
              <a:rPr lang="en-US" sz="4400" smtClean="0"/>
              <a:t>Pride</a:t>
            </a:r>
          </a:p>
          <a:p>
            <a:pPr eaLnBrk="1" hangingPunct="1"/>
            <a:r>
              <a:rPr lang="en-US" smtClean="0"/>
              <a:t>Luke 7:36-50</a:t>
            </a:r>
          </a:p>
        </p:txBody>
      </p:sp>
    </p:spTree>
    <p:extLst>
      <p:ext uri="{BB962C8B-B14F-4D97-AF65-F5344CB8AC3E}">
        <p14:creationId xmlns:p14="http://schemas.microsoft.com/office/powerpoint/2010/main" val="40817774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5438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The woman could say                  “I am a sinner.”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Simon could not.</a:t>
            </a:r>
          </a:p>
        </p:txBody>
      </p:sp>
    </p:spTree>
    <p:extLst>
      <p:ext uri="{BB962C8B-B14F-4D97-AF65-F5344CB8AC3E}">
        <p14:creationId xmlns:p14="http://schemas.microsoft.com/office/powerpoint/2010/main" val="19179446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Jesus pleads with you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“Come to Me, all you who labor and are heavy laden, and I will give you rest.      </a:t>
            </a:r>
            <a:r>
              <a:rPr lang="en-US" sz="3000" b="0" kern="1200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29</a:t>
            </a:r>
            <a:r>
              <a:rPr lang="en-US" sz="3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“Take My yoke upon you and learn from Me, for I am gentle and lowly in heart, and you will find rest for your souls. </a:t>
            </a:r>
            <a:r>
              <a:rPr lang="en-US" sz="3000" b="0" kern="1200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30</a:t>
            </a:r>
            <a:r>
              <a:rPr lang="en-US" sz="3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“For My yoke is easy and My burden is light.” 							</a:t>
            </a:r>
            <a:r>
              <a:rPr lang="en-US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-Matthew. 11:28-30 </a:t>
            </a:r>
            <a:endParaRPr lang="en-US" sz="3000" b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725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Luke 7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2273300"/>
            <a:ext cx="7383463" cy="1158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1-10 - Healed Centurion’s Servant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chemeClr val="tx2"/>
                </a:solidFill>
              </a:rPr>
              <a:t>11-17 - Raised Widow’s Son</a:t>
            </a:r>
          </a:p>
        </p:txBody>
      </p:sp>
    </p:spTree>
    <p:extLst>
      <p:ext uri="{BB962C8B-B14F-4D97-AF65-F5344CB8AC3E}">
        <p14:creationId xmlns:p14="http://schemas.microsoft.com/office/powerpoint/2010/main" val="20764343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Luke 7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1-10 - Healed Centurion’s Servant</a:t>
            </a:r>
          </a:p>
          <a:p>
            <a:pPr eaLnBrk="1" hangingPunct="1">
              <a:defRPr/>
            </a:pPr>
            <a:r>
              <a:rPr lang="en-US" smtClean="0"/>
              <a:t>11-17 - Raised Widow’s Son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chemeClr val="tx2"/>
                </a:solidFill>
              </a:rPr>
              <a:t>18-23 - Jesus appeals to miraculous proof of His Deity</a:t>
            </a:r>
          </a:p>
        </p:txBody>
      </p:sp>
    </p:spTree>
    <p:extLst>
      <p:ext uri="{BB962C8B-B14F-4D97-AF65-F5344CB8AC3E}">
        <p14:creationId xmlns:p14="http://schemas.microsoft.com/office/powerpoint/2010/main" val="5654875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Luke 7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1-10 - Healed Centurion’s Servant</a:t>
            </a:r>
          </a:p>
          <a:p>
            <a:pPr eaLnBrk="1" hangingPunct="1">
              <a:defRPr/>
            </a:pPr>
            <a:r>
              <a:rPr lang="en-US" smtClean="0"/>
              <a:t>11-17 - Raised Widow’s Son</a:t>
            </a:r>
          </a:p>
          <a:p>
            <a:pPr eaLnBrk="1" hangingPunct="1">
              <a:defRPr/>
            </a:pPr>
            <a:r>
              <a:rPr lang="en-US" smtClean="0"/>
              <a:t>18-23 - Jesus appeals to miraculous proof of His Deity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chemeClr val="tx2"/>
                </a:solidFill>
              </a:rPr>
              <a:t>24-35 - Jesus rebukes his detractors</a:t>
            </a:r>
          </a:p>
        </p:txBody>
      </p:sp>
    </p:spTree>
    <p:extLst>
      <p:ext uri="{BB962C8B-B14F-4D97-AF65-F5344CB8AC3E}">
        <p14:creationId xmlns:p14="http://schemas.microsoft.com/office/powerpoint/2010/main" val="36848676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844800"/>
            <a:ext cx="8458200" cy="889000"/>
          </a:xfrm>
        </p:spPr>
        <p:txBody>
          <a:bodyPr/>
          <a:lstStyle/>
          <a:p>
            <a:pPr eaLnBrk="1" hangingPunct="1"/>
            <a:r>
              <a:rPr lang="en-US" smtClean="0"/>
              <a:t>Why did they reject Jesus?</a:t>
            </a:r>
          </a:p>
        </p:txBody>
      </p:sp>
    </p:spTree>
    <p:extLst>
      <p:ext uri="{BB962C8B-B14F-4D97-AF65-F5344CB8AC3E}">
        <p14:creationId xmlns:p14="http://schemas.microsoft.com/office/powerpoint/2010/main" val="2046923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35200"/>
            <a:ext cx="8458200" cy="889000"/>
          </a:xfrm>
        </p:spPr>
        <p:txBody>
          <a:bodyPr/>
          <a:lstStyle/>
          <a:p>
            <a:pPr eaLnBrk="1" hangingPunct="1"/>
            <a:r>
              <a:rPr lang="en-US" sz="4400" smtClean="0"/>
              <a:t>They prejudged the matter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John - had a demon</a:t>
            </a: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Jesus - a winebibber &amp; a glutton</a:t>
            </a:r>
          </a:p>
        </p:txBody>
      </p:sp>
    </p:spTree>
    <p:extLst>
      <p:ext uri="{BB962C8B-B14F-4D97-AF65-F5344CB8AC3E}">
        <p14:creationId xmlns:p14="http://schemas.microsoft.com/office/powerpoint/2010/main" val="5502332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They set aside his teaching by their own reasoning and wisdom.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9342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They set the wisdom of men against the wisdom of God.</a:t>
            </a:r>
          </a:p>
        </p:txBody>
      </p:sp>
    </p:spTree>
    <p:extLst>
      <p:ext uri="{BB962C8B-B14F-4D97-AF65-F5344CB8AC3E}">
        <p14:creationId xmlns:p14="http://schemas.microsoft.com/office/powerpoint/2010/main" val="18241156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1000"/>
            <a:ext cx="7772400" cy="889000"/>
          </a:xfrm>
        </p:spPr>
        <p:txBody>
          <a:bodyPr/>
          <a:lstStyle/>
          <a:p>
            <a:pPr eaLnBrk="1" hangingPunct="1"/>
            <a:r>
              <a:rPr lang="en-US" sz="4400" smtClean="0"/>
              <a:t>People reject Jesus today for the same reasons.</a:t>
            </a:r>
          </a:p>
        </p:txBody>
      </p:sp>
    </p:spTree>
    <p:extLst>
      <p:ext uri="{BB962C8B-B14F-4D97-AF65-F5344CB8AC3E}">
        <p14:creationId xmlns:p14="http://schemas.microsoft.com/office/powerpoint/2010/main" val="5685861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003D PowerPlugs Favorites 1 ">
  <a:themeElements>
    <a:clrScheme name="">
      <a:dk1>
        <a:srgbClr val="003399"/>
      </a:dk1>
      <a:lt1>
        <a:srgbClr val="FFFFFF"/>
      </a:lt1>
      <a:dk2>
        <a:srgbClr val="000066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003D PowerPlugs Favorites 1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003D PowerPlugs Favorites 1 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003D PowerPlugs Favorites 1 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e003D PowerPlugs Favorites 1 ">
  <a:themeElements>
    <a:clrScheme name="">
      <a:dk1>
        <a:srgbClr val="003399"/>
      </a:dk1>
      <a:lt1>
        <a:srgbClr val="FFFFFF"/>
      </a:lt1>
      <a:dk2>
        <a:srgbClr val="000066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003D PowerPlugs Favorites 1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003D PowerPlugs Favorites 1 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003D PowerPlugs Favorites 1 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003D PowerPlugs Favorites 1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911</Words>
  <Application>Microsoft Office PowerPoint</Application>
  <PresentationFormat>On-screen Show (4:3)</PresentationFormat>
  <Paragraphs>62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Blue003D PowerPlugs Favorites 1 </vt:lpstr>
      <vt:lpstr>1_Blue003D PowerPlugs Favorites 1 </vt:lpstr>
      <vt:lpstr>PowerPoint Presentation</vt:lpstr>
      <vt:lpstr>Luke 7</vt:lpstr>
      <vt:lpstr>Luke 7</vt:lpstr>
      <vt:lpstr>Luke 7</vt:lpstr>
      <vt:lpstr>Luke 7</vt:lpstr>
      <vt:lpstr>Why did they reject Jesus?</vt:lpstr>
      <vt:lpstr>They prejudged the matter</vt:lpstr>
      <vt:lpstr>They set aside his teaching by their own reasoning and wisdom.</vt:lpstr>
      <vt:lpstr>People reject Jesus today for the same reasons.</vt:lpstr>
      <vt:lpstr>People have already prejudged the Bible and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“Show me a miracle and I will believe!”</vt:lpstr>
      <vt:lpstr>PowerPoint Presentation</vt:lpstr>
      <vt:lpstr>People today trust man’s wisdom instead of God’s.</vt:lpstr>
      <vt:lpstr>The Real Problem?</vt:lpstr>
      <vt:lpstr>PowerPoint Presentation</vt:lpstr>
      <vt:lpstr>Jesus pleads with you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UCOC</cp:lastModifiedBy>
  <cp:revision>2</cp:revision>
  <dcterms:created xsi:type="dcterms:W3CDTF">2013-03-17T20:26:04Z</dcterms:created>
  <dcterms:modified xsi:type="dcterms:W3CDTF">2013-03-17T20:36:23Z</dcterms:modified>
</cp:coreProperties>
</file>