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81" r:id="rId2"/>
    <p:sldId id="259" r:id="rId3"/>
    <p:sldId id="260" r:id="rId4"/>
    <p:sldId id="262" r:id="rId5"/>
    <p:sldId id="256" r:id="rId6"/>
    <p:sldId id="264" r:id="rId7"/>
    <p:sldId id="265" r:id="rId8"/>
    <p:sldId id="266" r:id="rId9"/>
    <p:sldId id="263"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4" r:id="rId23"/>
  </p:sldIdLst>
  <p:sldSz cx="9144000" cy="5143500" type="screen16x9"/>
  <p:notesSz cx="6954838" cy="9240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C47500"/>
    <a:srgbClr val="CC9900"/>
    <a:srgbClr val="FF9900"/>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20" y="-9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130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702" tIns="46351" rIns="92702" bIns="46351" numCol="1" anchor="t" anchorCtr="0" compatLnSpc="1">
            <a:prstTxWarp prst="textNoShape">
              <a:avLst/>
            </a:prstTxWarp>
          </a:bodyPr>
          <a:lstStyle>
            <a:lvl1pPr defTabSz="927100">
              <a:defRPr sz="1200" smtClean="0">
                <a:latin typeface="Times New Roman" charset="0"/>
                <a:ea typeface="ＭＳ Ｐゴシック" charset="0"/>
              </a:defRPr>
            </a:lvl1pPr>
          </a:lstStyle>
          <a:p>
            <a:pPr>
              <a:defRPr/>
            </a:pPr>
            <a:endParaRPr lang="en-US"/>
          </a:p>
        </p:txBody>
      </p:sp>
      <p:sp>
        <p:nvSpPr>
          <p:cNvPr id="35843" name="Rectangle 3"/>
          <p:cNvSpPr>
            <a:spLocks noGrp="1" noChangeArrowheads="1"/>
          </p:cNvSpPr>
          <p:nvPr>
            <p:ph type="dt" sz="quarter" idx="1"/>
          </p:nvPr>
        </p:nvSpPr>
        <p:spPr bwMode="auto">
          <a:xfrm>
            <a:off x="3941763" y="0"/>
            <a:ext cx="30130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702" tIns="46351" rIns="92702" bIns="46351" numCol="1" anchor="t" anchorCtr="0" compatLnSpc="1">
            <a:prstTxWarp prst="textNoShape">
              <a:avLst/>
            </a:prstTxWarp>
          </a:bodyPr>
          <a:lstStyle>
            <a:lvl1pPr algn="r" defTabSz="927100">
              <a:defRPr sz="1200" smtClean="0">
                <a:latin typeface="Times New Roman" charset="0"/>
                <a:ea typeface="ＭＳ Ｐゴシック" charset="0"/>
              </a:defRPr>
            </a:lvl1pPr>
          </a:lstStyle>
          <a:p>
            <a:pPr>
              <a:defRPr/>
            </a:pPr>
            <a:endParaRPr lang="en-US"/>
          </a:p>
        </p:txBody>
      </p:sp>
      <p:sp>
        <p:nvSpPr>
          <p:cNvPr id="35844" name="Rectangle 4"/>
          <p:cNvSpPr>
            <a:spLocks noGrp="1" noChangeArrowheads="1"/>
          </p:cNvSpPr>
          <p:nvPr>
            <p:ph type="ftr" sz="quarter" idx="2"/>
          </p:nvPr>
        </p:nvSpPr>
        <p:spPr bwMode="auto">
          <a:xfrm>
            <a:off x="0" y="8804275"/>
            <a:ext cx="30130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702" tIns="46351" rIns="92702" bIns="46351" numCol="1" anchor="b" anchorCtr="0" compatLnSpc="1">
            <a:prstTxWarp prst="textNoShape">
              <a:avLst/>
            </a:prstTxWarp>
          </a:bodyPr>
          <a:lstStyle>
            <a:lvl1pPr defTabSz="927100">
              <a:defRPr sz="1200" smtClean="0">
                <a:latin typeface="Times New Roman" charset="0"/>
                <a:ea typeface="ＭＳ Ｐゴシック" charset="0"/>
              </a:defRPr>
            </a:lvl1pPr>
          </a:lstStyle>
          <a:p>
            <a:pPr>
              <a:defRPr/>
            </a:pPr>
            <a:endParaRPr lang="en-US"/>
          </a:p>
        </p:txBody>
      </p:sp>
      <p:sp>
        <p:nvSpPr>
          <p:cNvPr id="35845" name="Rectangle 5"/>
          <p:cNvSpPr>
            <a:spLocks noGrp="1" noChangeArrowheads="1"/>
          </p:cNvSpPr>
          <p:nvPr>
            <p:ph type="sldNum" sz="quarter" idx="3"/>
          </p:nvPr>
        </p:nvSpPr>
        <p:spPr bwMode="auto">
          <a:xfrm>
            <a:off x="3941763" y="8804275"/>
            <a:ext cx="30130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702" tIns="46351" rIns="92702" bIns="46351" numCol="1" anchor="b" anchorCtr="0" compatLnSpc="1">
            <a:prstTxWarp prst="textNoShape">
              <a:avLst/>
            </a:prstTxWarp>
          </a:bodyPr>
          <a:lstStyle>
            <a:lvl1pPr algn="r" defTabSz="927100">
              <a:defRPr sz="1200"/>
            </a:lvl1pPr>
          </a:lstStyle>
          <a:p>
            <a:fld id="{ECAA1EFB-A5E8-4705-9E62-E35030D7D49A}" type="slidenum">
              <a:rPr lang="en-US"/>
              <a:pPr/>
              <a:t>‹#›</a:t>
            </a:fld>
            <a:endParaRPr lang="en-US"/>
          </a:p>
        </p:txBody>
      </p:sp>
    </p:spTree>
    <p:extLst>
      <p:ext uri="{BB962C8B-B14F-4D97-AF65-F5344CB8AC3E}">
        <p14:creationId xmlns:p14="http://schemas.microsoft.com/office/powerpoint/2010/main" val="2876564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702" tIns="46351" rIns="92702" bIns="46351" numCol="1" anchor="t" anchorCtr="0" compatLnSpc="1">
            <a:prstTxWarp prst="textNoShape">
              <a:avLst/>
            </a:prstTxWarp>
          </a:bodyPr>
          <a:lstStyle>
            <a:lvl1pPr defTabSz="927100">
              <a:defRPr sz="1200" smtClean="0">
                <a:latin typeface="Times New Roman" charset="0"/>
                <a:ea typeface="ＭＳ Ｐゴシック" charset="0"/>
              </a:defRPr>
            </a:lvl1pPr>
          </a:lstStyle>
          <a:p>
            <a:pPr>
              <a:defRPr/>
            </a:pPr>
            <a:endParaRPr lang="en-US"/>
          </a:p>
        </p:txBody>
      </p:sp>
      <p:sp>
        <p:nvSpPr>
          <p:cNvPr id="39939" name="Rectangle 3"/>
          <p:cNvSpPr>
            <a:spLocks noGrp="1" noChangeArrowheads="1"/>
          </p:cNvSpPr>
          <p:nvPr>
            <p:ph type="dt" idx="1"/>
          </p:nvPr>
        </p:nvSpPr>
        <p:spPr bwMode="auto">
          <a:xfrm>
            <a:off x="3940175"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702" tIns="46351" rIns="92702" bIns="46351" numCol="1" anchor="t" anchorCtr="0" compatLnSpc="1">
            <a:prstTxWarp prst="textNoShape">
              <a:avLst/>
            </a:prstTxWarp>
          </a:bodyPr>
          <a:lstStyle>
            <a:lvl1pPr algn="r" defTabSz="927100">
              <a:defRPr sz="1200" smtClean="0">
                <a:latin typeface="Times New Roman" charset="0"/>
                <a:ea typeface="ＭＳ Ｐゴシック"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398463" y="693738"/>
            <a:ext cx="6157912"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695325" y="4389438"/>
            <a:ext cx="5564188"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702" tIns="46351" rIns="92702" bIns="463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777288"/>
            <a:ext cx="30130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702" tIns="46351" rIns="92702" bIns="46351" numCol="1" anchor="b" anchorCtr="0" compatLnSpc="1">
            <a:prstTxWarp prst="textNoShape">
              <a:avLst/>
            </a:prstTxWarp>
          </a:bodyPr>
          <a:lstStyle>
            <a:lvl1pPr defTabSz="927100">
              <a:defRPr sz="1200" smtClean="0">
                <a:latin typeface="Times New Roman" charset="0"/>
                <a:ea typeface="ＭＳ Ｐゴシック" charset="0"/>
              </a:defRPr>
            </a:lvl1pPr>
          </a:lstStyle>
          <a:p>
            <a:pPr>
              <a:defRPr/>
            </a:pPr>
            <a:endParaRPr lang="en-US"/>
          </a:p>
        </p:txBody>
      </p:sp>
      <p:sp>
        <p:nvSpPr>
          <p:cNvPr id="39943" name="Rectangle 7"/>
          <p:cNvSpPr>
            <a:spLocks noGrp="1" noChangeArrowheads="1"/>
          </p:cNvSpPr>
          <p:nvPr>
            <p:ph type="sldNum" sz="quarter" idx="5"/>
          </p:nvPr>
        </p:nvSpPr>
        <p:spPr bwMode="auto">
          <a:xfrm>
            <a:off x="3940175" y="8777288"/>
            <a:ext cx="30130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702" tIns="46351" rIns="92702" bIns="46351" numCol="1" anchor="b" anchorCtr="0" compatLnSpc="1">
            <a:prstTxWarp prst="textNoShape">
              <a:avLst/>
            </a:prstTxWarp>
          </a:bodyPr>
          <a:lstStyle>
            <a:lvl1pPr algn="r" defTabSz="927100">
              <a:defRPr sz="1200"/>
            </a:lvl1pPr>
          </a:lstStyle>
          <a:p>
            <a:fld id="{3DD0D6A5-4091-4B0B-8158-FDC4FC4F0E3F}" type="slidenum">
              <a:rPr lang="en-US"/>
              <a:pPr/>
              <a:t>‹#›</a:t>
            </a:fld>
            <a:endParaRPr lang="en-US"/>
          </a:p>
        </p:txBody>
      </p:sp>
    </p:spTree>
    <p:extLst>
      <p:ext uri="{BB962C8B-B14F-4D97-AF65-F5344CB8AC3E}">
        <p14:creationId xmlns:p14="http://schemas.microsoft.com/office/powerpoint/2010/main" val="2673398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a:t>
            </a:fld>
            <a:endParaRPr lang="en-US"/>
          </a:p>
        </p:txBody>
      </p:sp>
    </p:spTree>
    <p:extLst>
      <p:ext uri="{BB962C8B-B14F-4D97-AF65-F5344CB8AC3E}">
        <p14:creationId xmlns:p14="http://schemas.microsoft.com/office/powerpoint/2010/main" val="4014436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10</a:t>
            </a:fld>
            <a:endParaRPr lang="en-US"/>
          </a:p>
        </p:txBody>
      </p:sp>
    </p:spTree>
    <p:extLst>
      <p:ext uri="{BB962C8B-B14F-4D97-AF65-F5344CB8AC3E}">
        <p14:creationId xmlns:p14="http://schemas.microsoft.com/office/powerpoint/2010/main" val="1005892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11</a:t>
            </a:fld>
            <a:endParaRPr lang="en-US"/>
          </a:p>
        </p:txBody>
      </p:sp>
    </p:spTree>
    <p:extLst>
      <p:ext uri="{BB962C8B-B14F-4D97-AF65-F5344CB8AC3E}">
        <p14:creationId xmlns:p14="http://schemas.microsoft.com/office/powerpoint/2010/main" val="1683753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12</a:t>
            </a:fld>
            <a:endParaRPr lang="en-US"/>
          </a:p>
        </p:txBody>
      </p:sp>
    </p:spTree>
    <p:extLst>
      <p:ext uri="{BB962C8B-B14F-4D97-AF65-F5344CB8AC3E}">
        <p14:creationId xmlns:p14="http://schemas.microsoft.com/office/powerpoint/2010/main" val="1553596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13</a:t>
            </a:fld>
            <a:endParaRPr lang="en-US"/>
          </a:p>
        </p:txBody>
      </p:sp>
    </p:spTree>
    <p:extLst>
      <p:ext uri="{BB962C8B-B14F-4D97-AF65-F5344CB8AC3E}">
        <p14:creationId xmlns:p14="http://schemas.microsoft.com/office/powerpoint/2010/main" val="657270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14</a:t>
            </a:fld>
            <a:endParaRPr lang="en-US"/>
          </a:p>
        </p:txBody>
      </p:sp>
    </p:spTree>
    <p:extLst>
      <p:ext uri="{BB962C8B-B14F-4D97-AF65-F5344CB8AC3E}">
        <p14:creationId xmlns:p14="http://schemas.microsoft.com/office/powerpoint/2010/main" val="3843668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15</a:t>
            </a:fld>
            <a:endParaRPr lang="en-US"/>
          </a:p>
        </p:txBody>
      </p:sp>
    </p:spTree>
    <p:extLst>
      <p:ext uri="{BB962C8B-B14F-4D97-AF65-F5344CB8AC3E}">
        <p14:creationId xmlns:p14="http://schemas.microsoft.com/office/powerpoint/2010/main" val="2714774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16</a:t>
            </a:fld>
            <a:endParaRPr lang="en-US"/>
          </a:p>
        </p:txBody>
      </p:sp>
    </p:spTree>
    <p:extLst>
      <p:ext uri="{BB962C8B-B14F-4D97-AF65-F5344CB8AC3E}">
        <p14:creationId xmlns:p14="http://schemas.microsoft.com/office/powerpoint/2010/main" val="2213066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17</a:t>
            </a:fld>
            <a:endParaRPr lang="en-US"/>
          </a:p>
        </p:txBody>
      </p:sp>
    </p:spTree>
    <p:extLst>
      <p:ext uri="{BB962C8B-B14F-4D97-AF65-F5344CB8AC3E}">
        <p14:creationId xmlns:p14="http://schemas.microsoft.com/office/powerpoint/2010/main" val="3528201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18</a:t>
            </a:fld>
            <a:endParaRPr lang="en-US"/>
          </a:p>
        </p:txBody>
      </p:sp>
    </p:spTree>
    <p:extLst>
      <p:ext uri="{BB962C8B-B14F-4D97-AF65-F5344CB8AC3E}">
        <p14:creationId xmlns:p14="http://schemas.microsoft.com/office/powerpoint/2010/main" val="3260551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19</a:t>
            </a:fld>
            <a:endParaRPr lang="en-US"/>
          </a:p>
        </p:txBody>
      </p:sp>
    </p:spTree>
    <p:extLst>
      <p:ext uri="{BB962C8B-B14F-4D97-AF65-F5344CB8AC3E}">
        <p14:creationId xmlns:p14="http://schemas.microsoft.com/office/powerpoint/2010/main" val="1459293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FAA26D3D-D897-4be2-8F04-BA451C77F1D7}">
              <ma14:placeholderFlag xmlns="" xmlns:ma14="http://schemas.microsoft.com/office/mac/drawingml/2011/main" val="1"/>
            </a:ext>
          </a:extLst>
        </p:spPr>
        <p:txBody>
          <a:bodyPr/>
          <a:lstStyle>
            <a:lvl1pPr defTabSz="927100">
              <a:defRPr sz="2400">
                <a:solidFill>
                  <a:schemeClr val="tx1"/>
                </a:solidFill>
                <a:latin typeface="Times New Roman" pitchFamily="18" charset="0"/>
                <a:ea typeface="MS PGothic" pitchFamily="34" charset="-128"/>
              </a:defRPr>
            </a:lvl1pPr>
            <a:lvl2pPr marL="742950" indent="-285750" defTabSz="927100">
              <a:defRPr sz="2400">
                <a:solidFill>
                  <a:schemeClr val="tx1"/>
                </a:solidFill>
                <a:latin typeface="Times New Roman" pitchFamily="18" charset="0"/>
                <a:ea typeface="MS PGothic" pitchFamily="34" charset="-128"/>
              </a:defRPr>
            </a:lvl2pPr>
            <a:lvl3pPr marL="1143000" indent="-228600" defTabSz="927100">
              <a:defRPr sz="2400">
                <a:solidFill>
                  <a:schemeClr val="tx1"/>
                </a:solidFill>
                <a:latin typeface="Times New Roman" pitchFamily="18" charset="0"/>
                <a:ea typeface="MS PGothic" pitchFamily="34" charset="-128"/>
              </a:defRPr>
            </a:lvl3pPr>
            <a:lvl4pPr marL="1600200" indent="-228600" defTabSz="927100">
              <a:defRPr sz="2400">
                <a:solidFill>
                  <a:schemeClr val="tx1"/>
                </a:solidFill>
                <a:latin typeface="Times New Roman" pitchFamily="18" charset="0"/>
                <a:ea typeface="MS PGothic" pitchFamily="34" charset="-128"/>
              </a:defRPr>
            </a:lvl4pPr>
            <a:lvl5pPr marL="2057400" indent="-228600" defTabSz="927100">
              <a:defRPr sz="2400">
                <a:solidFill>
                  <a:schemeClr val="tx1"/>
                </a:solidFill>
                <a:latin typeface="Times New Roman" pitchFamily="18" charset="0"/>
                <a:ea typeface="MS PGothic" pitchFamily="34" charset="-128"/>
              </a:defRPr>
            </a:lvl5pPr>
            <a:lvl6pPr marL="2514600" indent="-228600" defTabSz="9271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271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271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271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3703F1D2-73C9-4572-8423-2DC45080B526}" type="slidenum">
              <a:rPr lang="en-US" sz="1200"/>
              <a:pPr/>
              <a:t>2</a:t>
            </a:fld>
            <a:endParaRPr lang="en-US" sz="1200"/>
          </a:p>
        </p:txBody>
      </p:sp>
      <p:sp>
        <p:nvSpPr>
          <p:cNvPr id="40962" name="Rectangle 2"/>
          <p:cNvSpPr>
            <a:spLocks noGrp="1" noRot="1" noChangeAspect="1" noChangeArrowheads="1" noTextEdit="1"/>
          </p:cNvSpPr>
          <p:nvPr>
            <p:ph type="sldImg"/>
          </p:nvPr>
        </p:nvSpPr>
        <p:spPr>
          <a:xfrm>
            <a:off x="398463" y="693738"/>
            <a:ext cx="6157912" cy="3463925"/>
          </a:xfrm>
          <a:ln/>
          <a:extLst>
            <a:ext uri="{FAA26D3D-D897-4be2-8F04-BA451C77F1D7}">
              <ma14:placeholderFlag xmlns="" xmlns:ma14="http://schemas.microsoft.com/office/mac/drawingml/2011/main" val="1"/>
            </a:ext>
          </a:extLst>
        </p:spPr>
      </p:sp>
      <p:sp>
        <p:nvSpPr>
          <p:cNvPr id="40963" name="Rectangle 3"/>
          <p:cNvSpPr>
            <a:spLocks noGrp="1" noChangeArrowheads="1"/>
          </p:cNvSpPr>
          <p:nvPr>
            <p:ph type="body" idx="1"/>
          </p:nvPr>
        </p:nvSpPr>
        <p:spPr/>
        <p:txBody>
          <a:bodyPr/>
          <a:lstStyle/>
          <a:p>
            <a:pPr>
              <a:defRPr/>
            </a:pPr>
            <a:r>
              <a:rPr lang="en-US" smtClean="0">
                <a:ea typeface="ＭＳ Ｐゴシック" charset="0"/>
              </a:rPr>
              <a:t>(Background 168 -Digital Juice Bonus CD)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20</a:t>
            </a:fld>
            <a:endParaRPr lang="en-US"/>
          </a:p>
        </p:txBody>
      </p:sp>
    </p:spTree>
    <p:extLst>
      <p:ext uri="{BB962C8B-B14F-4D97-AF65-F5344CB8AC3E}">
        <p14:creationId xmlns:p14="http://schemas.microsoft.com/office/powerpoint/2010/main" val="3575839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21</a:t>
            </a:fld>
            <a:endParaRPr lang="en-US"/>
          </a:p>
        </p:txBody>
      </p:sp>
    </p:spTree>
    <p:extLst>
      <p:ext uri="{BB962C8B-B14F-4D97-AF65-F5344CB8AC3E}">
        <p14:creationId xmlns:p14="http://schemas.microsoft.com/office/powerpoint/2010/main" val="26429606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22</a:t>
            </a:fld>
            <a:endParaRPr lang="en-US"/>
          </a:p>
        </p:txBody>
      </p:sp>
    </p:spTree>
    <p:extLst>
      <p:ext uri="{BB962C8B-B14F-4D97-AF65-F5344CB8AC3E}">
        <p14:creationId xmlns:p14="http://schemas.microsoft.com/office/powerpoint/2010/main" val="1836859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3</a:t>
            </a:fld>
            <a:endParaRPr lang="en-US"/>
          </a:p>
        </p:txBody>
      </p:sp>
    </p:spTree>
    <p:extLst>
      <p:ext uri="{BB962C8B-B14F-4D97-AF65-F5344CB8AC3E}">
        <p14:creationId xmlns:p14="http://schemas.microsoft.com/office/powerpoint/2010/main" val="3489514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4</a:t>
            </a:fld>
            <a:endParaRPr lang="en-US"/>
          </a:p>
        </p:txBody>
      </p:sp>
    </p:spTree>
    <p:extLst>
      <p:ext uri="{BB962C8B-B14F-4D97-AF65-F5344CB8AC3E}">
        <p14:creationId xmlns:p14="http://schemas.microsoft.com/office/powerpoint/2010/main" val="1801399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5</a:t>
            </a:fld>
            <a:endParaRPr lang="en-US"/>
          </a:p>
        </p:txBody>
      </p:sp>
    </p:spTree>
    <p:extLst>
      <p:ext uri="{BB962C8B-B14F-4D97-AF65-F5344CB8AC3E}">
        <p14:creationId xmlns:p14="http://schemas.microsoft.com/office/powerpoint/2010/main" val="3412811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6</a:t>
            </a:fld>
            <a:endParaRPr lang="en-US"/>
          </a:p>
        </p:txBody>
      </p:sp>
    </p:spTree>
    <p:extLst>
      <p:ext uri="{BB962C8B-B14F-4D97-AF65-F5344CB8AC3E}">
        <p14:creationId xmlns:p14="http://schemas.microsoft.com/office/powerpoint/2010/main" val="33360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7</a:t>
            </a:fld>
            <a:endParaRPr lang="en-US"/>
          </a:p>
        </p:txBody>
      </p:sp>
    </p:spTree>
    <p:extLst>
      <p:ext uri="{BB962C8B-B14F-4D97-AF65-F5344CB8AC3E}">
        <p14:creationId xmlns:p14="http://schemas.microsoft.com/office/powerpoint/2010/main" val="3391085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8</a:t>
            </a:fld>
            <a:endParaRPr lang="en-US"/>
          </a:p>
        </p:txBody>
      </p:sp>
    </p:spTree>
    <p:extLst>
      <p:ext uri="{BB962C8B-B14F-4D97-AF65-F5344CB8AC3E}">
        <p14:creationId xmlns:p14="http://schemas.microsoft.com/office/powerpoint/2010/main" val="3829325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D0D6A5-4091-4B0B-8158-FDC4FC4F0E3F}" type="slidenum">
              <a:rPr lang="en-US" smtClean="0"/>
              <a:pPr/>
              <a:t>9</a:t>
            </a:fld>
            <a:endParaRPr lang="en-US"/>
          </a:p>
        </p:txBody>
      </p:sp>
    </p:spTree>
    <p:extLst>
      <p:ext uri="{BB962C8B-B14F-4D97-AF65-F5344CB8AC3E}">
        <p14:creationId xmlns:p14="http://schemas.microsoft.com/office/powerpoint/2010/main" val="1617041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B0F292-46C7-4D6B-8D4E-C706BA94DA4D}" type="slidenum">
              <a:rPr lang="en-US"/>
              <a:pPr/>
              <a:t>‹#›</a:t>
            </a:fld>
            <a:endParaRPr lang="en-US"/>
          </a:p>
        </p:txBody>
      </p:sp>
    </p:spTree>
    <p:extLst>
      <p:ext uri="{BB962C8B-B14F-4D97-AF65-F5344CB8AC3E}">
        <p14:creationId xmlns:p14="http://schemas.microsoft.com/office/powerpoint/2010/main" val="117293458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5B6CF95-33A7-49A3-9B47-F6C8A9554018}" type="slidenum">
              <a:rPr lang="en-US"/>
              <a:pPr/>
              <a:t>‹#›</a:t>
            </a:fld>
            <a:endParaRPr lang="en-US"/>
          </a:p>
        </p:txBody>
      </p:sp>
    </p:spTree>
    <p:extLst>
      <p:ext uri="{BB962C8B-B14F-4D97-AF65-F5344CB8AC3E}">
        <p14:creationId xmlns:p14="http://schemas.microsoft.com/office/powerpoint/2010/main" val="1789233547"/>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C3E0D50-4F05-4EE1-BEF3-757AD5FB7892}" type="slidenum">
              <a:rPr lang="en-US"/>
              <a:pPr/>
              <a:t>‹#›</a:t>
            </a:fld>
            <a:endParaRPr lang="en-US"/>
          </a:p>
        </p:txBody>
      </p:sp>
    </p:spTree>
    <p:extLst>
      <p:ext uri="{BB962C8B-B14F-4D97-AF65-F5344CB8AC3E}">
        <p14:creationId xmlns:p14="http://schemas.microsoft.com/office/powerpoint/2010/main" val="381141772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FB80C3D-9EBA-4F94-8F68-B6BC8E40D3D0}" type="slidenum">
              <a:rPr lang="en-US"/>
              <a:pPr/>
              <a:t>‹#›</a:t>
            </a:fld>
            <a:endParaRPr lang="en-US"/>
          </a:p>
        </p:txBody>
      </p:sp>
    </p:spTree>
    <p:extLst>
      <p:ext uri="{BB962C8B-B14F-4D97-AF65-F5344CB8AC3E}">
        <p14:creationId xmlns:p14="http://schemas.microsoft.com/office/powerpoint/2010/main" val="426796871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44E9661-F861-4BB5-B39C-D3BD691471CB}" type="slidenum">
              <a:rPr lang="en-US"/>
              <a:pPr/>
              <a:t>‹#›</a:t>
            </a:fld>
            <a:endParaRPr lang="en-US"/>
          </a:p>
        </p:txBody>
      </p:sp>
    </p:spTree>
    <p:extLst>
      <p:ext uri="{BB962C8B-B14F-4D97-AF65-F5344CB8AC3E}">
        <p14:creationId xmlns:p14="http://schemas.microsoft.com/office/powerpoint/2010/main" val="244471523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8A88BE4-2FFD-4D87-8329-CCA27074644F}" type="slidenum">
              <a:rPr lang="en-US"/>
              <a:pPr/>
              <a:t>‹#›</a:t>
            </a:fld>
            <a:endParaRPr lang="en-US"/>
          </a:p>
        </p:txBody>
      </p:sp>
    </p:spTree>
    <p:extLst>
      <p:ext uri="{BB962C8B-B14F-4D97-AF65-F5344CB8AC3E}">
        <p14:creationId xmlns:p14="http://schemas.microsoft.com/office/powerpoint/2010/main" val="170986480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8A5F745-F5EC-4A7C-B259-5EC05A80959A}" type="slidenum">
              <a:rPr lang="en-US"/>
              <a:pPr/>
              <a:t>‹#›</a:t>
            </a:fld>
            <a:endParaRPr lang="en-US"/>
          </a:p>
        </p:txBody>
      </p:sp>
    </p:spTree>
    <p:extLst>
      <p:ext uri="{BB962C8B-B14F-4D97-AF65-F5344CB8AC3E}">
        <p14:creationId xmlns:p14="http://schemas.microsoft.com/office/powerpoint/2010/main" val="108364311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5EEAA8F-5A74-4362-BC7F-608B085B9650}" type="slidenum">
              <a:rPr lang="en-US"/>
              <a:pPr/>
              <a:t>‹#›</a:t>
            </a:fld>
            <a:endParaRPr lang="en-US"/>
          </a:p>
        </p:txBody>
      </p:sp>
    </p:spTree>
    <p:extLst>
      <p:ext uri="{BB962C8B-B14F-4D97-AF65-F5344CB8AC3E}">
        <p14:creationId xmlns:p14="http://schemas.microsoft.com/office/powerpoint/2010/main" val="3617048273"/>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8F582CD-9D2E-4F70-81B1-5EC9CEBE9ABA}" type="slidenum">
              <a:rPr lang="en-US"/>
              <a:pPr/>
              <a:t>‹#›</a:t>
            </a:fld>
            <a:endParaRPr lang="en-US"/>
          </a:p>
        </p:txBody>
      </p:sp>
    </p:spTree>
    <p:extLst>
      <p:ext uri="{BB962C8B-B14F-4D97-AF65-F5344CB8AC3E}">
        <p14:creationId xmlns:p14="http://schemas.microsoft.com/office/powerpoint/2010/main" val="248888251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33C82E0-1326-44CA-956A-20C842F3A645}" type="slidenum">
              <a:rPr lang="en-US"/>
              <a:pPr/>
              <a:t>‹#›</a:t>
            </a:fld>
            <a:endParaRPr lang="en-US"/>
          </a:p>
        </p:txBody>
      </p:sp>
    </p:spTree>
    <p:extLst>
      <p:ext uri="{BB962C8B-B14F-4D97-AF65-F5344CB8AC3E}">
        <p14:creationId xmlns:p14="http://schemas.microsoft.com/office/powerpoint/2010/main" val="117177316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C4ADC55-B795-4F40-8E6A-D63632E47EFE}" type="slidenum">
              <a:rPr lang="en-US"/>
              <a:pPr/>
              <a:t>‹#›</a:t>
            </a:fld>
            <a:endParaRPr lang="en-US"/>
          </a:p>
        </p:txBody>
      </p:sp>
    </p:spTree>
    <p:extLst>
      <p:ext uri="{BB962C8B-B14F-4D97-AF65-F5344CB8AC3E}">
        <p14:creationId xmlns:p14="http://schemas.microsoft.com/office/powerpoint/2010/main" val="202458791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latin typeface="Times New Roman" charset="0"/>
                <a:ea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3124200" y="4686300"/>
            <a:ext cx="2895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latin typeface="Times New Roman"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6553200" y="4686300"/>
            <a:ext cx="1905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08C8BAF8-DC0C-47C7-9128-EEFBE01E56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rtl="0" eaLnBrk="0" fontAlgn="base" hangingPunct="0">
        <a:spcBef>
          <a:spcPct val="0"/>
        </a:spcBef>
        <a:spcAft>
          <a:spcPct val="0"/>
        </a:spcAft>
        <a:defRPr sz="4400">
          <a:solidFill>
            <a:srgbClr val="FFFF00"/>
          </a:solidFill>
          <a:latin typeface="+mj-lt"/>
          <a:ea typeface="MS PGothic" pitchFamily="34" charset="-128"/>
          <a:cs typeface="+mj-cs"/>
        </a:defRPr>
      </a:lvl1pPr>
      <a:lvl2pPr algn="ctr" rtl="0" eaLnBrk="0" fontAlgn="base" hangingPunct="0">
        <a:spcBef>
          <a:spcPct val="0"/>
        </a:spcBef>
        <a:spcAft>
          <a:spcPct val="0"/>
        </a:spcAft>
        <a:defRPr sz="4400">
          <a:solidFill>
            <a:srgbClr val="FFFF00"/>
          </a:solidFill>
          <a:latin typeface="Times New Roman" charset="0"/>
          <a:ea typeface="MS PGothic" pitchFamily="34" charset="-128"/>
        </a:defRPr>
      </a:lvl2pPr>
      <a:lvl3pPr algn="ctr" rtl="0" eaLnBrk="0" fontAlgn="base" hangingPunct="0">
        <a:spcBef>
          <a:spcPct val="0"/>
        </a:spcBef>
        <a:spcAft>
          <a:spcPct val="0"/>
        </a:spcAft>
        <a:defRPr sz="4400">
          <a:solidFill>
            <a:srgbClr val="FFFF00"/>
          </a:solidFill>
          <a:latin typeface="Times New Roman" charset="0"/>
          <a:ea typeface="MS PGothic" pitchFamily="34" charset="-128"/>
        </a:defRPr>
      </a:lvl3pPr>
      <a:lvl4pPr algn="ctr" rtl="0" eaLnBrk="0" fontAlgn="base" hangingPunct="0">
        <a:spcBef>
          <a:spcPct val="0"/>
        </a:spcBef>
        <a:spcAft>
          <a:spcPct val="0"/>
        </a:spcAft>
        <a:defRPr sz="4400">
          <a:solidFill>
            <a:srgbClr val="FFFF00"/>
          </a:solidFill>
          <a:latin typeface="Times New Roman" charset="0"/>
          <a:ea typeface="MS PGothic" pitchFamily="34" charset="-128"/>
        </a:defRPr>
      </a:lvl4pPr>
      <a:lvl5pPr algn="ctr" rtl="0" eaLnBrk="0" fontAlgn="base" hangingPunct="0">
        <a:spcBef>
          <a:spcPct val="0"/>
        </a:spcBef>
        <a:spcAft>
          <a:spcPct val="0"/>
        </a:spcAft>
        <a:defRPr sz="4400">
          <a:solidFill>
            <a:srgbClr val="FFFF00"/>
          </a:solidFill>
          <a:latin typeface="Times New Roman" charset="0"/>
          <a:ea typeface="MS PGothic" pitchFamily="34" charset="-128"/>
        </a:defRPr>
      </a:lvl5pPr>
      <a:lvl6pPr marL="457200" algn="ctr" rtl="0" eaLnBrk="0" fontAlgn="base" hangingPunct="0">
        <a:spcBef>
          <a:spcPct val="0"/>
        </a:spcBef>
        <a:spcAft>
          <a:spcPct val="0"/>
        </a:spcAft>
        <a:defRPr sz="4400">
          <a:solidFill>
            <a:srgbClr val="FFFF00"/>
          </a:solidFill>
          <a:latin typeface="Times New Roman" charset="0"/>
          <a:ea typeface="ＭＳ Ｐゴシック" charset="0"/>
        </a:defRPr>
      </a:lvl6pPr>
      <a:lvl7pPr marL="914400" algn="ctr" rtl="0" eaLnBrk="0" fontAlgn="base" hangingPunct="0">
        <a:spcBef>
          <a:spcPct val="0"/>
        </a:spcBef>
        <a:spcAft>
          <a:spcPct val="0"/>
        </a:spcAft>
        <a:defRPr sz="4400">
          <a:solidFill>
            <a:srgbClr val="FFFF00"/>
          </a:solidFill>
          <a:latin typeface="Times New Roman" charset="0"/>
          <a:ea typeface="ＭＳ Ｐゴシック" charset="0"/>
        </a:defRPr>
      </a:lvl7pPr>
      <a:lvl8pPr marL="1371600" algn="ctr" rtl="0" eaLnBrk="0" fontAlgn="base" hangingPunct="0">
        <a:spcBef>
          <a:spcPct val="0"/>
        </a:spcBef>
        <a:spcAft>
          <a:spcPct val="0"/>
        </a:spcAft>
        <a:defRPr sz="4400">
          <a:solidFill>
            <a:srgbClr val="FFFF00"/>
          </a:solidFill>
          <a:latin typeface="Times New Roman" charset="0"/>
          <a:ea typeface="ＭＳ Ｐゴシック" charset="0"/>
        </a:defRPr>
      </a:lvl8pPr>
      <a:lvl9pPr marL="1828800" algn="ctr" rtl="0" eaLnBrk="0" fontAlgn="base" hangingPunct="0">
        <a:spcBef>
          <a:spcPct val="0"/>
        </a:spcBef>
        <a:spcAft>
          <a:spcPct val="0"/>
        </a:spcAft>
        <a:defRPr sz="4400">
          <a:solidFill>
            <a:srgbClr val="FFFF00"/>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bg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bg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bg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bg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bg1"/>
          </a:solidFill>
          <a:latin typeface="+mn-lt"/>
          <a:ea typeface="+mn-ea"/>
        </a:defRPr>
      </a:lvl6pPr>
      <a:lvl7pPr marL="2971800" indent="-228600" algn="l" rtl="0" eaLnBrk="0" fontAlgn="base" hangingPunct="0">
        <a:spcBef>
          <a:spcPct val="20000"/>
        </a:spcBef>
        <a:spcAft>
          <a:spcPct val="0"/>
        </a:spcAft>
        <a:buChar char="»"/>
        <a:defRPr sz="2000">
          <a:solidFill>
            <a:schemeClr val="bg1"/>
          </a:solidFill>
          <a:latin typeface="+mn-lt"/>
          <a:ea typeface="+mn-ea"/>
        </a:defRPr>
      </a:lvl7pPr>
      <a:lvl8pPr marL="3429000" indent="-228600" algn="l" rtl="0" eaLnBrk="0" fontAlgn="base" hangingPunct="0">
        <a:spcBef>
          <a:spcPct val="20000"/>
        </a:spcBef>
        <a:spcAft>
          <a:spcPct val="0"/>
        </a:spcAft>
        <a:buChar char="»"/>
        <a:defRPr sz="2000">
          <a:solidFill>
            <a:schemeClr val="bg1"/>
          </a:solidFill>
          <a:latin typeface="+mn-lt"/>
          <a:ea typeface="+mn-ea"/>
        </a:defRPr>
      </a:lvl8pPr>
      <a:lvl9pPr marL="3886200" indent="-228600" algn="l" rtl="0" eaLnBrk="0" fontAlgn="base" hangingPunct="0">
        <a:spcBef>
          <a:spcPct val="20000"/>
        </a:spcBef>
        <a:spcAft>
          <a:spcPct val="0"/>
        </a:spcAft>
        <a:buChar char="»"/>
        <a:defRPr sz="2000">
          <a:solidFill>
            <a:schemeClr val="bg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2667000" y="514350"/>
            <a:ext cx="6248400" cy="3086100"/>
          </a:xfrm>
          <a:effectLst/>
        </p:spPr>
        <p:txBody>
          <a:bodyPr/>
          <a:lstStyle/>
          <a:p>
            <a:pPr>
              <a:defRPr/>
            </a:pPr>
            <a:r>
              <a:rPr lang="en-US" sz="3600" b="1" dirty="0" smtClean="0">
                <a:effectLst>
                  <a:outerShdw blurRad="38100" dist="38100" dir="2700000" algn="tl">
                    <a:srgbClr val="000000">
                      <a:alpha val="43137"/>
                    </a:srgbClr>
                  </a:outerShdw>
                </a:effectLst>
                <a:latin typeface="Arial Narrow" charset="0"/>
                <a:ea typeface="+mn-ea"/>
              </a:rPr>
              <a:t>Man cannot ignore his relationship with His Maker.</a:t>
            </a:r>
            <a:endParaRPr lang="en-US" sz="3600" dirty="0" smtClean="0">
              <a:effectLst>
                <a:outerShdw blurRad="38100" dist="38100" dir="2700000" algn="tl">
                  <a:srgbClr val="000000">
                    <a:alpha val="43137"/>
                  </a:srgbClr>
                </a:outerShdw>
              </a:effectLst>
              <a:latin typeface="Arial Narrow" charset="0"/>
              <a:ea typeface="+mn-ea"/>
            </a:endParaRPr>
          </a:p>
          <a:p>
            <a:pPr>
              <a:defRPr/>
            </a:pPr>
            <a:r>
              <a:rPr lang="en-US" sz="3600" b="1" dirty="0" smtClean="0">
                <a:effectLst>
                  <a:outerShdw blurRad="38100" dist="38100" dir="2700000" algn="tl">
                    <a:srgbClr val="000000">
                      <a:alpha val="43137"/>
                    </a:srgbClr>
                  </a:outerShdw>
                </a:effectLst>
                <a:latin typeface="Arial Narrow" charset="0"/>
                <a:ea typeface="+mn-ea"/>
              </a:rPr>
              <a:t>Man is not an animal.</a:t>
            </a:r>
          </a:p>
          <a:p>
            <a:pPr>
              <a:defRPr/>
            </a:pPr>
            <a:r>
              <a:rPr lang="en-US" sz="4000" b="1" dirty="0" smtClean="0">
                <a:effectLst>
                  <a:outerShdw blurRad="38100" dist="38100" dir="2700000" algn="tl">
                    <a:srgbClr val="000000">
                      <a:alpha val="43137"/>
                    </a:srgbClr>
                  </a:outerShdw>
                </a:effectLst>
                <a:latin typeface="Arial Narrow" charset="0"/>
                <a:ea typeface="+mn-ea"/>
              </a:rPr>
              <a:t>Sin can destroy a marriage.</a:t>
            </a:r>
            <a:endParaRPr lang="en-US" sz="3600" dirty="0" smtClean="0">
              <a:effectLst>
                <a:outerShdw blurRad="38100" dist="38100" dir="2700000" algn="tl">
                  <a:srgbClr val="000000">
                    <a:alpha val="43137"/>
                  </a:srgbClr>
                </a:outerShdw>
              </a:effectLst>
              <a:latin typeface="Arial Narrow" charset="0"/>
              <a:ea typeface="+mn-ea"/>
            </a:endParaRPr>
          </a:p>
        </p:txBody>
      </p:sp>
      <p:sp>
        <p:nvSpPr>
          <p:cNvPr id="14339" name="WordArt 3"/>
          <p:cNvSpPr>
            <a:spLocks noChangeArrowheads="1" noChangeShapeType="1" noTextEdit="1"/>
          </p:cNvSpPr>
          <p:nvPr/>
        </p:nvSpPr>
        <p:spPr bwMode="auto">
          <a:xfrm rot="5400000">
            <a:off x="-942975" y="2085975"/>
            <a:ext cx="4171950" cy="914400"/>
          </a:xfrm>
          <a:prstGeom prst="rect">
            <a:avLst/>
          </a:prstGeom>
        </p:spPr>
        <p:txBody>
          <a:bodyPr vert="wordArtVert" wrap="none" fromWordArt="1">
            <a:prstTxWarp prst="textPlain">
              <a:avLst>
                <a:gd name="adj" fmla="val 50000"/>
              </a:avLst>
            </a:prstTxWarp>
            <a:scene3d>
              <a:camera prst="legacyPerspectiveFront">
                <a:rot lat="20639998" lon="20699998" rev="0"/>
              </a:camera>
              <a:lightRig rig="legacyNormal3" dir="l"/>
            </a:scene3d>
            <a:sp3d extrusionH="201600" prstMaterial="legacyPlastic">
              <a:extrusionClr>
                <a:srgbClr val="FF9966"/>
              </a:extrusionClr>
            </a:sp3d>
          </a:bodyPr>
          <a:lstStyle/>
          <a:p>
            <a:pPr algn="ctr" fontAlgn="auto"/>
            <a:r>
              <a:rPr lang="en-US" sz="3600" kern="10">
                <a:ln w="9525">
                  <a:round/>
                  <a:headEnd/>
                  <a:tailEnd/>
                </a:ln>
                <a:solidFill>
                  <a:srgbClr val="FFFF00">
                    <a:alpha val="50195"/>
                  </a:srgbClr>
                </a:solidFill>
                <a:latin typeface="Arial Black"/>
              </a:rPr>
              <a:t>Implicatoins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386">
                                            <p:txEl>
                                              <p:pRg st="2" end="2"/>
                                            </p:txEl>
                                          </p:spTgt>
                                        </p:tgtEl>
                                        <p:attrNameLst>
                                          <p:attrName>style.visibility</p:attrName>
                                        </p:attrNameLst>
                                      </p:cBhvr>
                                      <p:to>
                                        <p:strVal val="visible"/>
                                      </p:to>
                                    </p:set>
                                    <p:animEffect transition="in" filter="fade">
                                      <p:cBhvr>
                                        <p:cTn id="7" dur="1000"/>
                                        <p:tgtEl>
                                          <p:spTgt spid="163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764700"/>
            </a:gs>
            <a:gs pos="50000">
              <a:srgbClr val="FF9900"/>
            </a:gs>
            <a:gs pos="100000">
              <a:srgbClr val="764700"/>
            </a:gs>
          </a:gsLst>
          <a:lin ang="18900000" scaled="1"/>
        </a:gra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133350"/>
            <a:ext cx="8458200" cy="4739759"/>
          </a:xfrm>
          <a:prstGeom prst="rect">
            <a:avLst/>
          </a:prstGeom>
          <a:solidFill>
            <a:srgbClr val="C47500"/>
          </a:solidFill>
          <a:ln w="9525">
            <a:solidFill>
              <a:schemeClr val="tx1"/>
            </a:solidFill>
            <a:miter lim="800000"/>
            <a:headEnd/>
            <a:tailEnd/>
          </a:ln>
          <a:effectLst>
            <a:outerShdw blurRad="63500" dist="29783" dir="3885598" algn="ctr" rotWithShape="0">
              <a:schemeClr val="tx2">
                <a:alpha val="74998"/>
              </a:schemeClr>
            </a:outerShdw>
          </a:effectLst>
        </p:spPr>
        <p:txBody>
          <a:bodyPr wrap="square">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sz="3200" b="1" u="sng" dirty="0">
                <a:solidFill>
                  <a:schemeClr val="bg1"/>
                </a:solidFill>
                <a:effectLst>
                  <a:outerShdw blurRad="38100" dist="38100" dir="2700000" algn="tl">
                    <a:srgbClr val="000000"/>
                  </a:outerShdw>
                </a:effectLst>
                <a:latin typeface="AvantGarde Md BT" pitchFamily="34" charset="0"/>
              </a:rPr>
              <a:t>Galatians 5:19-21</a:t>
            </a:r>
            <a:r>
              <a:rPr lang="en-US" sz="3000" dirty="0">
                <a:solidFill>
                  <a:schemeClr val="bg1"/>
                </a:solidFill>
                <a:effectLst>
                  <a:outerShdw blurRad="38100" dist="38100" dir="2700000" algn="tl">
                    <a:srgbClr val="000000"/>
                  </a:outerShdw>
                </a:effectLst>
                <a:latin typeface="AvantGarde Md BT" pitchFamily="34" charset="0"/>
              </a:rPr>
              <a:t> </a:t>
            </a:r>
            <a:r>
              <a:rPr lang="en-US" sz="3000" dirty="0" smtClean="0">
                <a:solidFill>
                  <a:schemeClr val="bg1"/>
                </a:solidFill>
                <a:effectLst>
                  <a:outerShdw blurRad="38100" dist="38100" dir="2700000" algn="tl">
                    <a:srgbClr val="000000"/>
                  </a:outerShdw>
                </a:effectLst>
                <a:latin typeface="AvantGarde Md BT" pitchFamily="34" charset="0"/>
              </a:rPr>
              <a:t>  </a:t>
            </a:r>
            <a:r>
              <a:rPr lang="ja-JP" altLang="en-US" sz="3000" dirty="0">
                <a:solidFill>
                  <a:schemeClr val="bg1"/>
                </a:solidFill>
                <a:effectLst>
                  <a:outerShdw blurRad="38100" dist="38100" dir="2700000" algn="tl">
                    <a:srgbClr val="000000"/>
                  </a:outerShdw>
                </a:effectLst>
                <a:latin typeface="Arial" pitchFamily="34" charset="0"/>
              </a:rPr>
              <a:t>“</a:t>
            </a:r>
            <a:r>
              <a:rPr lang="en-US" altLang="ja-JP" sz="3000" dirty="0">
                <a:solidFill>
                  <a:schemeClr val="bg1"/>
                </a:solidFill>
                <a:effectLst>
                  <a:outerShdw blurRad="38100" dist="38100" dir="2700000" algn="tl">
                    <a:srgbClr val="000000"/>
                  </a:outerShdw>
                </a:effectLst>
                <a:latin typeface="AvantGarde Md BT" pitchFamily="34" charset="0"/>
              </a:rPr>
              <a:t>Now the works of the flesh are evident, which are: adultery, fornication, uncleanness, lewdness</a:t>
            </a:r>
            <a:r>
              <a:rPr lang="en-US" altLang="ja-JP" sz="3000" dirty="0" smtClean="0">
                <a:solidFill>
                  <a:schemeClr val="bg1"/>
                </a:solidFill>
                <a:effectLst>
                  <a:outerShdw blurRad="38100" dist="38100" dir="2700000" algn="tl">
                    <a:srgbClr val="000000"/>
                  </a:outerShdw>
                </a:effectLst>
                <a:latin typeface="AvantGarde Md BT" pitchFamily="34" charset="0"/>
              </a:rPr>
              <a:t>, </a:t>
            </a:r>
            <a:r>
              <a:rPr lang="en-US" altLang="ja-JP" sz="3200" baseline="30000" dirty="0" smtClean="0">
                <a:solidFill>
                  <a:schemeClr val="bg1"/>
                </a:solidFill>
                <a:effectLst>
                  <a:outerShdw blurRad="38100" dist="38100" dir="2700000" algn="tl">
                    <a:srgbClr val="000000"/>
                  </a:outerShdw>
                </a:effectLst>
                <a:latin typeface="AvantGarde Md BT" pitchFamily="34" charset="0"/>
              </a:rPr>
              <a:t>20</a:t>
            </a:r>
            <a:r>
              <a:rPr lang="en-US" altLang="ja-JP" sz="3000" dirty="0" smtClean="0">
                <a:solidFill>
                  <a:schemeClr val="bg1"/>
                </a:solidFill>
                <a:effectLst>
                  <a:outerShdw blurRad="38100" dist="38100" dir="2700000" algn="tl">
                    <a:srgbClr val="000000"/>
                  </a:outerShdw>
                </a:effectLst>
                <a:latin typeface="AvantGarde Md BT" pitchFamily="34" charset="0"/>
              </a:rPr>
              <a:t> </a:t>
            </a:r>
            <a:r>
              <a:rPr lang="en-US" altLang="ja-JP" sz="3000" dirty="0">
                <a:solidFill>
                  <a:schemeClr val="bg1"/>
                </a:solidFill>
                <a:effectLst>
                  <a:outerShdw blurRad="38100" dist="38100" dir="2700000" algn="tl">
                    <a:srgbClr val="000000"/>
                  </a:outerShdw>
                </a:effectLst>
                <a:latin typeface="AvantGarde Md BT" pitchFamily="34" charset="0"/>
              </a:rPr>
              <a:t>idolatry, sorcery, hatred, contentions, jealousies, outbursts of wrath, selfish ambitions, dissensions, heresies, </a:t>
            </a:r>
            <a:r>
              <a:rPr lang="en-US" altLang="ja-JP" sz="3200" baseline="30000" dirty="0">
                <a:solidFill>
                  <a:schemeClr val="bg1"/>
                </a:solidFill>
                <a:effectLst>
                  <a:outerShdw blurRad="38100" dist="38100" dir="2700000" algn="tl">
                    <a:srgbClr val="000000"/>
                  </a:outerShdw>
                </a:effectLst>
                <a:latin typeface="AvantGarde Md BT" pitchFamily="34" charset="0"/>
              </a:rPr>
              <a:t>21</a:t>
            </a:r>
            <a:r>
              <a:rPr lang="en-US" altLang="ja-JP" sz="3000" dirty="0">
                <a:solidFill>
                  <a:schemeClr val="bg1"/>
                </a:solidFill>
                <a:effectLst>
                  <a:outerShdw blurRad="38100" dist="38100" dir="2700000" algn="tl">
                    <a:srgbClr val="000000"/>
                  </a:outerShdw>
                </a:effectLst>
                <a:latin typeface="AvantGarde Md BT" pitchFamily="34" charset="0"/>
              </a:rPr>
              <a:t> envy, murders, drunkenness, revelries, and the like; of which I tell you before-hand, just as I also told you in time past, that those who practice such things will not inherit the kingdom of God.</a:t>
            </a:r>
            <a:r>
              <a:rPr lang="ja-JP" altLang="en-US" sz="3000" dirty="0">
                <a:solidFill>
                  <a:schemeClr val="bg1"/>
                </a:solidFill>
                <a:effectLst>
                  <a:outerShdw blurRad="38100" dist="38100" dir="2700000" algn="tl">
                    <a:srgbClr val="000000"/>
                  </a:outerShdw>
                </a:effectLst>
                <a:latin typeface="Arial" pitchFamily="34" charset="0"/>
              </a:rPr>
              <a:t>”</a:t>
            </a:r>
            <a:endParaRPr lang="en-US" sz="3000" dirty="0">
              <a:solidFill>
                <a:schemeClr val="bg1"/>
              </a:solidFill>
              <a:effectLst>
                <a:outerShdw blurRad="38100" dist="38100" dir="2700000" algn="tl">
                  <a:srgbClr val="000000"/>
                </a:outerShdw>
              </a:effectLst>
              <a:latin typeface="AvantGarde Md BT" pitchFamily="34" charset="0"/>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667000" y="514350"/>
            <a:ext cx="6248400" cy="3086100"/>
          </a:xfrm>
          <a:effectLst/>
        </p:spPr>
        <p:txBody>
          <a:bodyPr/>
          <a:lstStyle/>
          <a:p>
            <a:pPr>
              <a:defRPr/>
            </a:pPr>
            <a:r>
              <a:rPr lang="en-US" sz="3600" b="1" dirty="0" smtClean="0">
                <a:effectLst>
                  <a:outerShdw blurRad="38100" dist="38100" dir="2700000" algn="tl">
                    <a:srgbClr val="000000">
                      <a:alpha val="43137"/>
                    </a:srgbClr>
                  </a:outerShdw>
                </a:effectLst>
                <a:latin typeface="Arial Narrow" charset="0"/>
                <a:ea typeface="+mn-ea"/>
              </a:rPr>
              <a:t>Man cannot ignore his relationship with His Maker.</a:t>
            </a:r>
            <a:endParaRPr lang="en-US" sz="3600" dirty="0" smtClean="0">
              <a:effectLst>
                <a:outerShdw blurRad="38100" dist="38100" dir="2700000" algn="tl">
                  <a:srgbClr val="000000">
                    <a:alpha val="43137"/>
                  </a:srgbClr>
                </a:outerShdw>
              </a:effectLst>
              <a:latin typeface="Arial Narrow" charset="0"/>
              <a:ea typeface="+mn-ea"/>
            </a:endParaRPr>
          </a:p>
          <a:p>
            <a:pPr>
              <a:defRPr/>
            </a:pPr>
            <a:r>
              <a:rPr lang="en-US" sz="3600" b="1" dirty="0" smtClean="0">
                <a:effectLst>
                  <a:outerShdw blurRad="38100" dist="38100" dir="2700000" algn="tl">
                    <a:srgbClr val="000000">
                      <a:alpha val="43137"/>
                    </a:srgbClr>
                  </a:outerShdw>
                </a:effectLst>
                <a:latin typeface="Arial Narrow" charset="0"/>
                <a:ea typeface="+mn-ea"/>
              </a:rPr>
              <a:t>Man is not an animal.</a:t>
            </a:r>
          </a:p>
          <a:p>
            <a:pPr>
              <a:defRPr/>
            </a:pPr>
            <a:r>
              <a:rPr lang="en-US" sz="3600" b="1" dirty="0" smtClean="0">
                <a:effectLst>
                  <a:outerShdw blurRad="38100" dist="38100" dir="2700000" algn="tl">
                    <a:srgbClr val="000000">
                      <a:alpha val="43137"/>
                    </a:srgbClr>
                  </a:outerShdw>
                </a:effectLst>
                <a:latin typeface="Arial Narrow" charset="0"/>
                <a:ea typeface="+mn-ea"/>
              </a:rPr>
              <a:t>Sin can destroy a marriage.</a:t>
            </a:r>
          </a:p>
          <a:p>
            <a:pPr>
              <a:defRPr/>
            </a:pPr>
            <a:r>
              <a:rPr lang="en-US" sz="4000" b="1" dirty="0" smtClean="0">
                <a:effectLst>
                  <a:outerShdw blurRad="38100" dist="38100" dir="2700000" algn="tl">
                    <a:srgbClr val="000000">
                      <a:alpha val="43137"/>
                    </a:srgbClr>
                  </a:outerShdw>
                </a:effectLst>
                <a:latin typeface="Arial Narrow" charset="0"/>
                <a:ea typeface="+mn-ea"/>
              </a:rPr>
              <a:t>Marriage is a spiritual union.</a:t>
            </a:r>
            <a:endParaRPr lang="en-US" sz="3600" dirty="0" smtClean="0">
              <a:effectLst>
                <a:outerShdw blurRad="38100" dist="38100" dir="2700000" algn="tl">
                  <a:srgbClr val="000000">
                    <a:alpha val="43137"/>
                  </a:srgbClr>
                </a:outerShdw>
              </a:effectLst>
              <a:latin typeface="Arial Narrow" charset="0"/>
              <a:ea typeface="+mn-ea"/>
            </a:endParaRPr>
          </a:p>
        </p:txBody>
      </p:sp>
      <p:sp>
        <p:nvSpPr>
          <p:cNvPr id="16387" name="WordArt 3"/>
          <p:cNvSpPr>
            <a:spLocks noChangeArrowheads="1" noChangeShapeType="1" noTextEdit="1"/>
          </p:cNvSpPr>
          <p:nvPr/>
        </p:nvSpPr>
        <p:spPr bwMode="auto">
          <a:xfrm rot="5400000">
            <a:off x="-942975" y="2085975"/>
            <a:ext cx="4171950" cy="914400"/>
          </a:xfrm>
          <a:prstGeom prst="rect">
            <a:avLst/>
          </a:prstGeom>
        </p:spPr>
        <p:txBody>
          <a:bodyPr vert="wordArtVert" wrap="none" fromWordArt="1">
            <a:prstTxWarp prst="textPlain">
              <a:avLst>
                <a:gd name="adj" fmla="val 50000"/>
              </a:avLst>
            </a:prstTxWarp>
            <a:scene3d>
              <a:camera prst="legacyPerspectiveFront">
                <a:rot lat="20639998" lon="20699998" rev="0"/>
              </a:camera>
              <a:lightRig rig="legacyNormal3" dir="l"/>
            </a:scene3d>
            <a:sp3d extrusionH="201600" prstMaterial="legacyPlastic">
              <a:extrusionClr>
                <a:srgbClr val="FF9966"/>
              </a:extrusionClr>
            </a:sp3d>
          </a:bodyPr>
          <a:lstStyle/>
          <a:p>
            <a:pPr algn="ctr" fontAlgn="auto"/>
            <a:r>
              <a:rPr lang="en-US" sz="3600" kern="10">
                <a:ln w="9525">
                  <a:round/>
                  <a:headEnd/>
                  <a:tailEnd/>
                </a:ln>
                <a:solidFill>
                  <a:srgbClr val="FFFF00">
                    <a:alpha val="50195"/>
                  </a:srgbClr>
                </a:solidFill>
                <a:latin typeface="Arial Black"/>
              </a:rPr>
              <a:t>Implicatoins</a:t>
            </a:r>
          </a:p>
        </p:txBody>
      </p:sp>
      <p:sp>
        <p:nvSpPr>
          <p:cNvPr id="18436" name="AutoShape 4"/>
          <p:cNvSpPr>
            <a:spLocks noChangeArrowheads="1"/>
          </p:cNvSpPr>
          <p:nvPr/>
        </p:nvSpPr>
        <p:spPr bwMode="auto">
          <a:xfrm>
            <a:off x="3235326" y="3172064"/>
            <a:ext cx="5222875" cy="1736646"/>
          </a:xfrm>
          <a:prstGeom prst="roundRect">
            <a:avLst>
              <a:gd name="adj" fmla="val 16667"/>
            </a:avLst>
          </a:prstGeom>
          <a:solidFill>
            <a:srgbClr val="FF9900"/>
          </a:solidFill>
          <a:ln w="15875">
            <a:solidFill>
              <a:schemeClr val="tx1"/>
            </a:solidFill>
            <a:round/>
            <a:headEnd/>
            <a:tailEnd/>
          </a:ln>
          <a:effectLst>
            <a:outerShdw blurRad="63500" dist="57501" dir="1676261" algn="ctr" rotWithShape="0">
              <a:schemeClr val="tx2">
                <a:alpha val="74998"/>
              </a:schemeClr>
            </a:outerShdw>
          </a:effectLst>
        </p:spPr>
        <p:txBody>
          <a:bodyPr anchor="ctr">
            <a:spAutoFit/>
          </a:bodyPr>
          <a:lstStyle/>
          <a:p>
            <a:r>
              <a:rPr lang="en-US" sz="3200" b="1">
                <a:solidFill>
                  <a:schemeClr val="bg1"/>
                </a:solidFill>
                <a:effectLst>
                  <a:outerShdw blurRad="38100" dist="38100" dir="2700000" algn="tl">
                    <a:srgbClr val="000000"/>
                  </a:outerShdw>
                </a:effectLst>
                <a:latin typeface="Arial" pitchFamily="34" charset="0"/>
              </a:rPr>
              <a:t>The inner person plays the greater role in the success of the marriage.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animEffect transition="in" filter="fade">
                                      <p:cBhvr>
                                        <p:cTn id="7" dur="1000"/>
                                        <p:tgtEl>
                                          <p:spTgt spid="18434">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randombar(horizontal)">
                                      <p:cBhvr>
                                        <p:cTn id="12"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764700"/>
            </a:gs>
            <a:gs pos="50000">
              <a:srgbClr val="FF9900"/>
            </a:gs>
            <a:gs pos="100000">
              <a:srgbClr val="764700"/>
            </a:gs>
          </a:gsLst>
          <a:lin ang="18900000" scaled="1"/>
        </a:gra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33400" y="57150"/>
            <a:ext cx="8001000" cy="5016758"/>
          </a:xfrm>
          <a:prstGeom prst="rect">
            <a:avLst/>
          </a:prstGeom>
          <a:solidFill>
            <a:srgbClr val="C47500"/>
          </a:solidFill>
          <a:ln w="9525">
            <a:solidFill>
              <a:schemeClr val="tx1"/>
            </a:solidFill>
            <a:miter lim="800000"/>
            <a:headEnd/>
            <a:tailEnd/>
          </a:ln>
          <a:effectLst>
            <a:outerShdw blurRad="63500" dist="29783" dir="3885598" algn="ctr" rotWithShape="0">
              <a:schemeClr val="tx2">
                <a:alpha val="74998"/>
              </a:schemeClr>
            </a:outerShdw>
          </a:effec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sz="3200" b="1" u="sng" dirty="0">
                <a:solidFill>
                  <a:schemeClr val="bg1"/>
                </a:solidFill>
                <a:effectLst>
                  <a:outerShdw blurRad="38100" dist="38100" dir="2700000" algn="tl">
                    <a:srgbClr val="000000"/>
                  </a:outerShdw>
                </a:effectLst>
                <a:latin typeface="AvantGarde Md BT" pitchFamily="34" charset="0"/>
              </a:rPr>
              <a:t>Galatians </a:t>
            </a:r>
            <a:r>
              <a:rPr lang="en-US" sz="3200" b="1" u="sng" dirty="0" smtClean="0">
                <a:solidFill>
                  <a:schemeClr val="bg1"/>
                </a:solidFill>
                <a:effectLst>
                  <a:outerShdw blurRad="38100" dist="38100" dir="2700000" algn="tl">
                    <a:srgbClr val="000000"/>
                  </a:outerShdw>
                </a:effectLst>
                <a:latin typeface="AvantGarde Md BT" pitchFamily="34" charset="0"/>
              </a:rPr>
              <a:t>5:22-26</a:t>
            </a:r>
            <a:r>
              <a:rPr lang="en-US" sz="3200" dirty="0" smtClean="0">
                <a:solidFill>
                  <a:schemeClr val="bg1"/>
                </a:solidFill>
                <a:effectLst>
                  <a:outerShdw blurRad="38100" dist="38100" dir="2700000" algn="tl">
                    <a:srgbClr val="000000"/>
                  </a:outerShdw>
                </a:effectLst>
                <a:latin typeface="AvantGarde Md BT" pitchFamily="34" charset="0"/>
              </a:rPr>
              <a:t>    </a:t>
            </a:r>
            <a:r>
              <a:rPr lang="ja-JP" altLang="en-US" sz="3200" dirty="0">
                <a:solidFill>
                  <a:schemeClr val="bg1"/>
                </a:solidFill>
                <a:effectLst>
                  <a:outerShdw blurRad="38100" dist="38100" dir="2700000" algn="tl">
                    <a:srgbClr val="000000"/>
                  </a:outerShdw>
                </a:effectLst>
                <a:latin typeface="Arial" pitchFamily="34" charset="0"/>
              </a:rPr>
              <a:t>“</a:t>
            </a:r>
            <a:r>
              <a:rPr lang="en-US" altLang="ja-JP" sz="3200" dirty="0">
                <a:solidFill>
                  <a:schemeClr val="bg1"/>
                </a:solidFill>
                <a:effectLst>
                  <a:outerShdw blurRad="38100" dist="38100" dir="2700000" algn="tl">
                    <a:srgbClr val="000000"/>
                  </a:outerShdw>
                </a:effectLst>
                <a:latin typeface="AvantGarde Md BT" pitchFamily="34" charset="0"/>
              </a:rPr>
              <a:t>But the fruit of the Spirit is love, joy, peace, long-suffering, kindness, goodness, faithfulness, </a:t>
            </a:r>
            <a:r>
              <a:rPr lang="en-US" altLang="ja-JP" sz="3200" dirty="0" smtClean="0">
                <a:solidFill>
                  <a:schemeClr val="bg1"/>
                </a:solidFill>
                <a:effectLst>
                  <a:outerShdw blurRad="38100" dist="38100" dir="2700000" algn="tl">
                    <a:srgbClr val="000000"/>
                  </a:outerShdw>
                </a:effectLst>
                <a:latin typeface="AvantGarde Md BT" pitchFamily="34" charset="0"/>
              </a:rPr>
              <a:t>             </a:t>
            </a:r>
            <a:r>
              <a:rPr lang="en-US" altLang="ja-JP" sz="3200" baseline="30000" dirty="0" smtClean="0">
                <a:solidFill>
                  <a:schemeClr val="bg1"/>
                </a:solidFill>
                <a:effectLst>
                  <a:outerShdw blurRad="38100" dist="38100" dir="2700000" algn="tl">
                    <a:srgbClr val="000000"/>
                  </a:outerShdw>
                </a:effectLst>
                <a:latin typeface="AvantGarde Md BT" pitchFamily="34" charset="0"/>
              </a:rPr>
              <a:t>23</a:t>
            </a:r>
            <a:r>
              <a:rPr lang="en-US" altLang="ja-JP" sz="3200" dirty="0" smtClean="0">
                <a:solidFill>
                  <a:schemeClr val="bg1"/>
                </a:solidFill>
                <a:effectLst>
                  <a:outerShdw blurRad="38100" dist="38100" dir="2700000" algn="tl">
                    <a:srgbClr val="000000"/>
                  </a:outerShdw>
                </a:effectLst>
                <a:latin typeface="AvantGarde Md BT" pitchFamily="34" charset="0"/>
              </a:rPr>
              <a:t> </a:t>
            </a:r>
            <a:r>
              <a:rPr lang="en-US" altLang="ja-JP" sz="3200" dirty="0">
                <a:solidFill>
                  <a:schemeClr val="bg1"/>
                </a:solidFill>
                <a:effectLst>
                  <a:outerShdw blurRad="38100" dist="38100" dir="2700000" algn="tl">
                    <a:srgbClr val="000000"/>
                  </a:outerShdw>
                </a:effectLst>
                <a:latin typeface="AvantGarde Md BT" pitchFamily="34" charset="0"/>
              </a:rPr>
              <a:t>gentleness, self-control. Against such there is no law. </a:t>
            </a:r>
            <a:r>
              <a:rPr lang="en-US" altLang="ja-JP" sz="3200" baseline="30000" dirty="0">
                <a:solidFill>
                  <a:schemeClr val="bg1"/>
                </a:solidFill>
                <a:effectLst>
                  <a:outerShdw blurRad="38100" dist="38100" dir="2700000" algn="tl">
                    <a:srgbClr val="000000"/>
                  </a:outerShdw>
                </a:effectLst>
                <a:latin typeface="AvantGarde Md BT" pitchFamily="34" charset="0"/>
              </a:rPr>
              <a:t>24</a:t>
            </a:r>
            <a:r>
              <a:rPr lang="en-US" altLang="ja-JP" sz="3200" dirty="0">
                <a:solidFill>
                  <a:schemeClr val="bg1"/>
                </a:solidFill>
                <a:effectLst>
                  <a:outerShdw blurRad="38100" dist="38100" dir="2700000" algn="tl">
                    <a:srgbClr val="000000"/>
                  </a:outerShdw>
                </a:effectLst>
                <a:latin typeface="AvantGarde Md BT" pitchFamily="34" charset="0"/>
              </a:rPr>
              <a:t> And those who are Christ</a:t>
            </a:r>
            <a:r>
              <a:rPr lang="ja-JP" altLang="en-US" sz="3200" dirty="0">
                <a:solidFill>
                  <a:schemeClr val="bg1"/>
                </a:solidFill>
                <a:effectLst>
                  <a:outerShdw blurRad="38100" dist="38100" dir="2700000" algn="tl">
                    <a:srgbClr val="000000"/>
                  </a:outerShdw>
                </a:effectLst>
                <a:latin typeface="Arial" pitchFamily="34" charset="0"/>
              </a:rPr>
              <a:t>’</a:t>
            </a:r>
            <a:r>
              <a:rPr lang="en-US" altLang="ja-JP" sz="3200" dirty="0">
                <a:solidFill>
                  <a:schemeClr val="bg1"/>
                </a:solidFill>
                <a:effectLst>
                  <a:outerShdw blurRad="38100" dist="38100" dir="2700000" algn="tl">
                    <a:srgbClr val="000000"/>
                  </a:outerShdw>
                </a:effectLst>
                <a:latin typeface="AvantGarde Md BT" pitchFamily="34" charset="0"/>
              </a:rPr>
              <a:t>s have crucified the flesh with its passions and desires. </a:t>
            </a:r>
            <a:r>
              <a:rPr lang="en-US" altLang="ja-JP" sz="3200" baseline="30000" dirty="0">
                <a:solidFill>
                  <a:schemeClr val="bg1"/>
                </a:solidFill>
                <a:effectLst>
                  <a:outerShdw blurRad="38100" dist="38100" dir="2700000" algn="tl">
                    <a:srgbClr val="000000"/>
                  </a:outerShdw>
                </a:effectLst>
                <a:latin typeface="AvantGarde Md BT" pitchFamily="34" charset="0"/>
              </a:rPr>
              <a:t>25</a:t>
            </a:r>
            <a:r>
              <a:rPr lang="en-US" altLang="ja-JP" sz="3200" dirty="0">
                <a:solidFill>
                  <a:schemeClr val="bg1"/>
                </a:solidFill>
                <a:effectLst>
                  <a:outerShdw blurRad="38100" dist="38100" dir="2700000" algn="tl">
                    <a:srgbClr val="000000"/>
                  </a:outerShdw>
                </a:effectLst>
                <a:latin typeface="AvantGarde Md BT" pitchFamily="34" charset="0"/>
              </a:rPr>
              <a:t> If we live in the Spirit, let us also walk in the Spirit.  </a:t>
            </a:r>
            <a:r>
              <a:rPr lang="en-US" altLang="ja-JP" sz="3200" baseline="30000" dirty="0">
                <a:solidFill>
                  <a:schemeClr val="bg1"/>
                </a:solidFill>
                <a:effectLst>
                  <a:outerShdw blurRad="38100" dist="38100" dir="2700000" algn="tl">
                    <a:srgbClr val="000000"/>
                  </a:outerShdw>
                </a:effectLst>
                <a:latin typeface="AvantGarde Md BT" pitchFamily="34" charset="0"/>
              </a:rPr>
              <a:t>26</a:t>
            </a:r>
            <a:r>
              <a:rPr lang="en-US" altLang="ja-JP" sz="3200" dirty="0">
                <a:solidFill>
                  <a:schemeClr val="bg1"/>
                </a:solidFill>
                <a:effectLst>
                  <a:outerShdw blurRad="38100" dist="38100" dir="2700000" algn="tl">
                    <a:srgbClr val="000000"/>
                  </a:outerShdw>
                </a:effectLst>
                <a:latin typeface="AvantGarde Md BT" pitchFamily="34" charset="0"/>
              </a:rPr>
              <a:t> Let us not become conceited, provoking one another, envying one another.</a:t>
            </a:r>
            <a:r>
              <a:rPr lang="ja-JP" altLang="en-US" sz="3200" dirty="0">
                <a:solidFill>
                  <a:schemeClr val="bg1"/>
                </a:solidFill>
                <a:effectLst>
                  <a:outerShdw blurRad="38100" dist="38100" dir="2700000" algn="tl">
                    <a:srgbClr val="000000"/>
                  </a:outerShdw>
                </a:effectLst>
                <a:latin typeface="Arial" pitchFamily="34" charset="0"/>
              </a:rPr>
              <a:t>”</a:t>
            </a:r>
            <a:endParaRPr lang="en-US" sz="3200" dirty="0">
              <a:solidFill>
                <a:schemeClr val="bg1"/>
              </a:solidFill>
              <a:effectLst>
                <a:outerShdw blurRad="38100" dist="38100" dir="2700000" algn="tl">
                  <a:srgbClr val="000000"/>
                </a:outerShdw>
              </a:effectLst>
              <a:latin typeface="AvantGarde Md BT" pitchFamily="34" charset="0"/>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2667000" y="514350"/>
            <a:ext cx="6248400" cy="3086100"/>
          </a:xfrm>
          <a:effectLst/>
        </p:spPr>
        <p:txBody>
          <a:bodyPr/>
          <a:lstStyle/>
          <a:p>
            <a:pPr>
              <a:defRPr/>
            </a:pPr>
            <a:r>
              <a:rPr lang="en-US" sz="3600" b="1" dirty="0" smtClean="0">
                <a:effectLst>
                  <a:outerShdw blurRad="38100" dist="38100" dir="2700000" algn="tl">
                    <a:srgbClr val="000000">
                      <a:alpha val="43137"/>
                    </a:srgbClr>
                  </a:outerShdw>
                </a:effectLst>
                <a:latin typeface="Arial Narrow" charset="0"/>
                <a:ea typeface="+mn-ea"/>
              </a:rPr>
              <a:t>Man cannot ignore his relationship with His Maker.</a:t>
            </a:r>
            <a:endParaRPr lang="en-US" sz="3600" dirty="0" smtClean="0">
              <a:effectLst>
                <a:outerShdw blurRad="38100" dist="38100" dir="2700000" algn="tl">
                  <a:srgbClr val="000000">
                    <a:alpha val="43137"/>
                  </a:srgbClr>
                </a:outerShdw>
              </a:effectLst>
              <a:latin typeface="Arial Narrow" charset="0"/>
              <a:ea typeface="+mn-ea"/>
            </a:endParaRPr>
          </a:p>
          <a:p>
            <a:pPr>
              <a:defRPr/>
            </a:pPr>
            <a:r>
              <a:rPr lang="en-US" sz="3600" b="1" dirty="0" smtClean="0">
                <a:effectLst>
                  <a:outerShdw blurRad="38100" dist="38100" dir="2700000" algn="tl">
                    <a:srgbClr val="000000">
                      <a:alpha val="43137"/>
                    </a:srgbClr>
                  </a:outerShdw>
                </a:effectLst>
                <a:latin typeface="Arial Narrow" charset="0"/>
                <a:ea typeface="+mn-ea"/>
              </a:rPr>
              <a:t>Man is not an animal.</a:t>
            </a:r>
          </a:p>
          <a:p>
            <a:pPr>
              <a:defRPr/>
            </a:pPr>
            <a:r>
              <a:rPr lang="en-US" sz="3600" b="1" dirty="0" smtClean="0">
                <a:effectLst>
                  <a:outerShdw blurRad="38100" dist="38100" dir="2700000" algn="tl">
                    <a:srgbClr val="000000">
                      <a:alpha val="43137"/>
                    </a:srgbClr>
                  </a:outerShdw>
                </a:effectLst>
                <a:latin typeface="Arial Narrow" charset="0"/>
                <a:ea typeface="+mn-ea"/>
              </a:rPr>
              <a:t>Sin can destroy a marriage.</a:t>
            </a:r>
          </a:p>
          <a:p>
            <a:pPr>
              <a:defRPr/>
            </a:pPr>
            <a:r>
              <a:rPr lang="en-US" sz="3600" b="1" dirty="0" smtClean="0">
                <a:effectLst>
                  <a:outerShdw blurRad="38100" dist="38100" dir="2700000" algn="tl">
                    <a:srgbClr val="000000">
                      <a:alpha val="43137"/>
                    </a:srgbClr>
                  </a:outerShdw>
                </a:effectLst>
                <a:latin typeface="Arial Narrow" charset="0"/>
                <a:ea typeface="+mn-ea"/>
              </a:rPr>
              <a:t>Marriage is a spiritual union.</a:t>
            </a:r>
          </a:p>
          <a:p>
            <a:pPr>
              <a:defRPr/>
            </a:pPr>
            <a:r>
              <a:rPr lang="en-US" sz="3600" b="1" dirty="0" smtClean="0">
                <a:effectLst>
                  <a:outerShdw blurRad="38100" dist="38100" dir="2700000" algn="tl">
                    <a:srgbClr val="000000">
                      <a:alpha val="43137"/>
                    </a:srgbClr>
                  </a:outerShdw>
                </a:effectLst>
                <a:latin typeface="Arial Narrow" charset="0"/>
                <a:ea typeface="+mn-ea"/>
              </a:rPr>
              <a:t>We can understand one another.</a:t>
            </a:r>
            <a:endParaRPr lang="en-US" dirty="0" smtClean="0">
              <a:effectLst>
                <a:outerShdw blurRad="38100" dist="38100" dir="2700000" algn="tl">
                  <a:srgbClr val="000000">
                    <a:alpha val="43137"/>
                  </a:srgbClr>
                </a:outerShdw>
              </a:effectLst>
              <a:latin typeface="Arial Narrow" charset="0"/>
              <a:ea typeface="+mn-ea"/>
            </a:endParaRPr>
          </a:p>
        </p:txBody>
      </p:sp>
      <p:sp>
        <p:nvSpPr>
          <p:cNvPr id="18435" name="WordArt 3"/>
          <p:cNvSpPr>
            <a:spLocks noChangeArrowheads="1" noChangeShapeType="1" noTextEdit="1"/>
          </p:cNvSpPr>
          <p:nvPr/>
        </p:nvSpPr>
        <p:spPr bwMode="auto">
          <a:xfrm rot="5400000">
            <a:off x="-942975" y="2085975"/>
            <a:ext cx="4171950" cy="914400"/>
          </a:xfrm>
          <a:prstGeom prst="rect">
            <a:avLst/>
          </a:prstGeom>
        </p:spPr>
        <p:txBody>
          <a:bodyPr vert="wordArtVert" wrap="none" fromWordArt="1">
            <a:prstTxWarp prst="textPlain">
              <a:avLst>
                <a:gd name="adj" fmla="val 50000"/>
              </a:avLst>
            </a:prstTxWarp>
            <a:scene3d>
              <a:camera prst="legacyPerspectiveFront">
                <a:rot lat="20639998" lon="20699998" rev="0"/>
              </a:camera>
              <a:lightRig rig="legacyNormal3" dir="l"/>
            </a:scene3d>
            <a:sp3d extrusionH="201600" prstMaterial="legacyPlastic">
              <a:extrusionClr>
                <a:srgbClr val="FF9966"/>
              </a:extrusionClr>
            </a:sp3d>
          </a:bodyPr>
          <a:lstStyle/>
          <a:p>
            <a:pPr algn="ctr" fontAlgn="auto"/>
            <a:r>
              <a:rPr lang="en-US" sz="3600" kern="10">
                <a:ln w="9525">
                  <a:round/>
                  <a:headEnd/>
                  <a:tailEnd/>
                </a:ln>
                <a:solidFill>
                  <a:srgbClr val="FFFF00">
                    <a:alpha val="50195"/>
                  </a:srgbClr>
                </a:solidFill>
                <a:latin typeface="Arial Black"/>
              </a:rPr>
              <a:t>Implicatoins</a:t>
            </a:r>
          </a:p>
        </p:txBody>
      </p:sp>
      <p:sp>
        <p:nvSpPr>
          <p:cNvPr id="20484" name="AutoShape 4"/>
          <p:cNvSpPr>
            <a:spLocks noChangeArrowheads="1"/>
          </p:cNvSpPr>
          <p:nvPr/>
        </p:nvSpPr>
        <p:spPr bwMode="auto">
          <a:xfrm>
            <a:off x="2628900" y="320754"/>
            <a:ext cx="6210300" cy="4460796"/>
          </a:xfrm>
          <a:prstGeom prst="roundRect">
            <a:avLst>
              <a:gd name="adj" fmla="val 16667"/>
            </a:avLst>
          </a:prstGeom>
          <a:solidFill>
            <a:srgbClr val="FF9900"/>
          </a:solidFill>
          <a:ln w="15875">
            <a:solidFill>
              <a:schemeClr val="tx1"/>
            </a:solidFill>
            <a:round/>
            <a:headEnd/>
            <a:tailEnd/>
          </a:ln>
          <a:effectLst>
            <a:outerShdw blurRad="63500" dist="57501" dir="1676261" algn="ctr" rotWithShape="0">
              <a:schemeClr val="tx2">
                <a:alpha val="74998"/>
              </a:schemeClr>
            </a:outerShdw>
          </a:effectLst>
        </p:spPr>
        <p:txBody>
          <a:bodyPr anchor="ctr">
            <a:spAutoFit/>
          </a:bodyPr>
          <a:lstStyle/>
          <a:p>
            <a:r>
              <a:rPr lang="en-US" sz="3200" b="1" u="sng" dirty="0">
                <a:solidFill>
                  <a:schemeClr val="bg1"/>
                </a:solidFill>
                <a:effectLst>
                  <a:outerShdw blurRad="38100" dist="38100" dir="2700000" algn="tl">
                    <a:srgbClr val="000000"/>
                  </a:outerShdw>
                </a:effectLst>
                <a:latin typeface="AvantGarde Md BT" pitchFamily="34" charset="0"/>
              </a:rPr>
              <a:t>1 Peter </a:t>
            </a:r>
            <a:r>
              <a:rPr lang="en-US" sz="3200" b="1" u="sng" dirty="0" smtClean="0">
                <a:solidFill>
                  <a:schemeClr val="bg1"/>
                </a:solidFill>
                <a:effectLst>
                  <a:outerShdw blurRad="38100" dist="38100" dir="2700000" algn="tl">
                    <a:srgbClr val="000000"/>
                  </a:outerShdw>
                </a:effectLst>
                <a:latin typeface="AvantGarde Md BT" pitchFamily="34" charset="0"/>
              </a:rPr>
              <a:t>3:7</a:t>
            </a:r>
            <a:r>
              <a:rPr lang="en-US" sz="3200" dirty="0" smtClean="0">
                <a:solidFill>
                  <a:schemeClr val="bg1"/>
                </a:solidFill>
                <a:effectLst>
                  <a:outerShdw blurRad="38100" dist="38100" dir="2700000" algn="tl">
                    <a:srgbClr val="000000"/>
                  </a:outerShdw>
                </a:effectLst>
                <a:latin typeface="Tahoma" pitchFamily="34" charset="0"/>
              </a:rPr>
              <a:t>    </a:t>
            </a:r>
            <a:r>
              <a:rPr lang="ja-JP" altLang="en-US" sz="3200" dirty="0">
                <a:solidFill>
                  <a:schemeClr val="bg1"/>
                </a:solidFill>
                <a:effectLst>
                  <a:outerShdw blurRad="38100" dist="38100" dir="2700000" algn="tl">
                    <a:srgbClr val="000000"/>
                  </a:outerShdw>
                </a:effectLst>
                <a:latin typeface="Arial" pitchFamily="34" charset="0"/>
              </a:rPr>
              <a:t>“</a:t>
            </a:r>
            <a:r>
              <a:rPr lang="en-US" altLang="ja-JP" sz="3200" dirty="0">
                <a:solidFill>
                  <a:schemeClr val="bg1"/>
                </a:solidFill>
                <a:effectLst>
                  <a:outerShdw blurRad="38100" dist="38100" dir="2700000" algn="tl">
                    <a:srgbClr val="000000"/>
                  </a:outerShdw>
                </a:effectLst>
                <a:latin typeface="Tahoma" pitchFamily="34" charset="0"/>
              </a:rPr>
              <a:t>Husbands, likewise, </a:t>
            </a:r>
            <a:r>
              <a:rPr lang="en-US" altLang="ja-JP" sz="3200" i="1" dirty="0">
                <a:solidFill>
                  <a:schemeClr val="bg1"/>
                </a:solidFill>
                <a:effectLst>
                  <a:outerShdw blurRad="38100" dist="38100" dir="2700000" algn="tl">
                    <a:srgbClr val="000000"/>
                  </a:outerShdw>
                </a:effectLst>
                <a:latin typeface="Tahoma" pitchFamily="34" charset="0"/>
              </a:rPr>
              <a:t>dwell with them with understanding</a:t>
            </a:r>
            <a:r>
              <a:rPr lang="en-US" altLang="ja-JP" sz="3200" dirty="0">
                <a:solidFill>
                  <a:schemeClr val="bg1"/>
                </a:solidFill>
                <a:effectLst>
                  <a:outerShdw blurRad="38100" dist="38100" dir="2700000" algn="tl">
                    <a:srgbClr val="000000"/>
                  </a:outerShdw>
                </a:effectLst>
                <a:latin typeface="Tahoma" pitchFamily="34" charset="0"/>
              </a:rPr>
              <a:t>, giving honor to the wife, as to the weaker vessel, and as being heirs together of the grace of life, that your prayers may not be hindered.</a:t>
            </a:r>
            <a:r>
              <a:rPr lang="ja-JP" altLang="en-US" sz="3200" dirty="0">
                <a:solidFill>
                  <a:schemeClr val="bg1"/>
                </a:solidFill>
                <a:effectLst>
                  <a:outerShdw blurRad="38100" dist="38100" dir="2700000" algn="tl">
                    <a:srgbClr val="000000"/>
                  </a:outerShdw>
                </a:effectLst>
                <a:latin typeface="Arial" pitchFamily="34" charset="0"/>
              </a:rPr>
              <a:t>”</a:t>
            </a:r>
            <a:endParaRPr lang="en-US" sz="3200" dirty="0">
              <a:solidFill>
                <a:schemeClr val="bg1"/>
              </a:solidFill>
              <a:effectLst>
                <a:outerShdw blurRad="38100" dist="38100" dir="2700000" algn="tl">
                  <a:srgbClr val="000000"/>
                </a:outerShdw>
              </a:effectLst>
              <a:latin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482">
                                            <p:txEl>
                                              <p:pRg st="4" end="4"/>
                                            </p:txEl>
                                          </p:spTgt>
                                        </p:tgtEl>
                                        <p:attrNameLst>
                                          <p:attrName>style.visibility</p:attrName>
                                        </p:attrNameLst>
                                      </p:cBhvr>
                                      <p:to>
                                        <p:strVal val="visible"/>
                                      </p:to>
                                    </p:set>
                                    <p:animEffect transition="in" filter="fade">
                                      <p:cBhvr>
                                        <p:cTn id="7" dur="1000"/>
                                        <p:tgtEl>
                                          <p:spTgt spid="20482">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randombar(horizontal)">
                                      <p:cBhvr>
                                        <p:cTn id="12"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0">
  <p:cSld>
    <p:bg>
      <p:bgPr>
        <a:gradFill rotWithShape="0">
          <a:gsLst>
            <a:gs pos="0">
              <a:srgbClr val="764700"/>
            </a:gs>
            <a:gs pos="50000">
              <a:srgbClr val="FF9900"/>
            </a:gs>
            <a:gs pos="100000">
              <a:srgbClr val="764700"/>
            </a:gs>
          </a:gsLst>
          <a:lin ang="18900000" scaled="1"/>
        </a:grad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57200" y="230981"/>
            <a:ext cx="8229600" cy="5509200"/>
          </a:xfrm>
          <a:prstGeom prst="rect">
            <a:avLst/>
          </a:prstGeom>
          <a:solidFill>
            <a:srgbClr val="C47500"/>
          </a:solidFill>
          <a:ln w="9525">
            <a:solidFill>
              <a:schemeClr val="tx1"/>
            </a:solidFill>
            <a:miter lim="800000"/>
            <a:headEnd/>
            <a:tailEnd/>
          </a:ln>
          <a:effectLst>
            <a:outerShdw blurRad="63500" dist="29783" dir="3885598" algn="ctr" rotWithShape="0">
              <a:schemeClr val="tx2">
                <a:alpha val="74998"/>
              </a:schemeClr>
            </a:outerShdw>
          </a:effec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sz="3200" b="1" u="sng" dirty="0">
                <a:solidFill>
                  <a:schemeClr val="bg1"/>
                </a:solidFill>
                <a:effectLst>
                  <a:outerShdw blurRad="38100" dist="38100" dir="2700000" algn="tl">
                    <a:srgbClr val="000000"/>
                  </a:outerShdw>
                </a:effectLst>
                <a:latin typeface="AvantGarde Md BT" pitchFamily="34" charset="0"/>
              </a:rPr>
              <a:t>Genesis 2:18-24</a:t>
            </a:r>
            <a:r>
              <a:rPr lang="en-US" sz="3200" dirty="0">
                <a:solidFill>
                  <a:schemeClr val="bg1"/>
                </a:solidFill>
                <a:effectLst>
                  <a:outerShdw blurRad="38100" dist="38100" dir="2700000" algn="tl">
                    <a:srgbClr val="000000"/>
                  </a:outerShdw>
                </a:effectLst>
                <a:latin typeface="AvantGarde Md BT" pitchFamily="34" charset="0"/>
              </a:rPr>
              <a:t> </a:t>
            </a:r>
            <a:r>
              <a:rPr lang="en-US" sz="3200" dirty="0" smtClean="0">
                <a:solidFill>
                  <a:schemeClr val="bg1"/>
                </a:solidFill>
                <a:effectLst>
                  <a:outerShdw blurRad="38100" dist="38100" dir="2700000" algn="tl">
                    <a:srgbClr val="000000"/>
                  </a:outerShdw>
                </a:effectLst>
                <a:latin typeface="AvantGarde Md BT" pitchFamily="34" charset="0"/>
              </a:rPr>
              <a:t>  </a:t>
            </a:r>
            <a:r>
              <a:rPr lang="ja-JP" altLang="en-US" sz="3200" dirty="0">
                <a:solidFill>
                  <a:schemeClr val="bg1"/>
                </a:solidFill>
                <a:effectLst>
                  <a:outerShdw blurRad="38100" dist="38100" dir="2700000" algn="tl">
                    <a:srgbClr val="000000"/>
                  </a:outerShdw>
                </a:effectLst>
                <a:latin typeface="Arial" pitchFamily="34" charset="0"/>
              </a:rPr>
              <a:t>“</a:t>
            </a:r>
            <a:r>
              <a:rPr lang="en-US" altLang="ja-JP" sz="3200" dirty="0">
                <a:solidFill>
                  <a:schemeClr val="bg1"/>
                </a:solidFill>
                <a:effectLst>
                  <a:outerShdw blurRad="38100" dist="38100" dir="2700000" algn="tl">
                    <a:srgbClr val="000000"/>
                  </a:outerShdw>
                </a:effectLst>
                <a:latin typeface="AvantGarde Md BT" pitchFamily="34" charset="0"/>
              </a:rPr>
              <a:t>And the Lord God said, </a:t>
            </a:r>
            <a:r>
              <a:rPr lang="ja-JP" altLang="en-US" sz="3200" dirty="0">
                <a:solidFill>
                  <a:schemeClr val="bg1"/>
                </a:solidFill>
                <a:effectLst>
                  <a:outerShdw blurRad="38100" dist="38100" dir="2700000" algn="tl">
                    <a:srgbClr val="000000"/>
                  </a:outerShdw>
                </a:effectLst>
                <a:latin typeface="Arial" pitchFamily="34" charset="0"/>
              </a:rPr>
              <a:t>“</a:t>
            </a:r>
            <a:r>
              <a:rPr lang="en-US" altLang="ja-JP" sz="3200" dirty="0">
                <a:solidFill>
                  <a:schemeClr val="bg1"/>
                </a:solidFill>
                <a:effectLst>
                  <a:outerShdw blurRad="38100" dist="38100" dir="2700000" algn="tl">
                    <a:srgbClr val="000000"/>
                  </a:outerShdw>
                </a:effectLst>
                <a:latin typeface="AvantGarde Md BT" pitchFamily="34" charset="0"/>
              </a:rPr>
              <a:t>It is not good that man should be alone; I will make him a helper comparable to him.</a:t>
            </a:r>
            <a:r>
              <a:rPr lang="ja-JP" altLang="en-US" sz="3200" dirty="0">
                <a:solidFill>
                  <a:schemeClr val="bg1"/>
                </a:solidFill>
                <a:effectLst>
                  <a:outerShdw blurRad="38100" dist="38100" dir="2700000" algn="tl">
                    <a:srgbClr val="000000"/>
                  </a:outerShdw>
                </a:effectLst>
                <a:latin typeface="Arial" pitchFamily="34" charset="0"/>
              </a:rPr>
              <a:t>”</a:t>
            </a:r>
            <a:r>
              <a:rPr lang="en-US" altLang="ja-JP" sz="3200" dirty="0">
                <a:solidFill>
                  <a:schemeClr val="bg1"/>
                </a:solidFill>
                <a:effectLst>
                  <a:outerShdw blurRad="38100" dist="38100" dir="2700000" algn="tl">
                    <a:srgbClr val="000000"/>
                  </a:outerShdw>
                </a:effectLst>
                <a:latin typeface="AvantGarde Md BT" pitchFamily="34" charset="0"/>
              </a:rPr>
              <a:t> </a:t>
            </a:r>
            <a:r>
              <a:rPr lang="en-US" altLang="ja-JP" sz="3200" baseline="30000" dirty="0">
                <a:solidFill>
                  <a:schemeClr val="bg1"/>
                </a:solidFill>
                <a:effectLst>
                  <a:outerShdw blurRad="38100" dist="38100" dir="2700000" algn="tl">
                    <a:srgbClr val="000000"/>
                  </a:outerShdw>
                </a:effectLst>
                <a:latin typeface="AvantGarde Md BT" pitchFamily="34" charset="0"/>
              </a:rPr>
              <a:t>19</a:t>
            </a:r>
            <a:r>
              <a:rPr lang="en-US" altLang="ja-JP" sz="3200" dirty="0">
                <a:solidFill>
                  <a:schemeClr val="bg1"/>
                </a:solidFill>
                <a:effectLst>
                  <a:outerShdw blurRad="38100" dist="38100" dir="2700000" algn="tl">
                    <a:srgbClr val="000000"/>
                  </a:outerShdw>
                </a:effectLst>
                <a:latin typeface="AvantGarde Md BT" pitchFamily="34" charset="0"/>
              </a:rPr>
              <a:t> Out of the ground the Lord God formed every beast of the field and every bird of the air, and brought them to Adam to see what he would call them. And whatever Adam called each living creature, that was its name. </a:t>
            </a:r>
            <a:r>
              <a:rPr lang="en-US" altLang="ja-JP" sz="3200" baseline="30000" dirty="0">
                <a:solidFill>
                  <a:schemeClr val="bg1"/>
                </a:solidFill>
                <a:effectLst>
                  <a:outerShdw blurRad="38100" dist="38100" dir="2700000" algn="tl">
                    <a:srgbClr val="000000"/>
                  </a:outerShdw>
                </a:effectLst>
                <a:latin typeface="AvantGarde Md BT" pitchFamily="34" charset="0"/>
              </a:rPr>
              <a:t>20</a:t>
            </a:r>
            <a:r>
              <a:rPr lang="en-US" altLang="ja-JP" sz="3200" dirty="0">
                <a:solidFill>
                  <a:schemeClr val="bg1"/>
                </a:solidFill>
                <a:effectLst>
                  <a:outerShdw blurRad="38100" dist="38100" dir="2700000" algn="tl">
                    <a:srgbClr val="000000"/>
                  </a:outerShdw>
                </a:effectLst>
                <a:latin typeface="AvantGarde Md BT" pitchFamily="34" charset="0"/>
              </a:rPr>
              <a:t> So Adam gave names to all cattle, to the birds of the air, and to every beast of the field... </a:t>
            </a:r>
            <a:endParaRPr lang="en-US" sz="3200" dirty="0">
              <a:solidFill>
                <a:schemeClr val="bg1"/>
              </a:solidFill>
              <a:effectLst>
                <a:outerShdw blurRad="38100" dist="38100" dir="2700000" algn="tl">
                  <a:srgbClr val="000000"/>
                </a:outerShdw>
              </a:effectLst>
              <a:latin typeface="AvantGarde Md BT" pitchFamily="34" charset="0"/>
            </a:endParaRP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bg>
      <p:bgPr>
        <a:gradFill rotWithShape="0">
          <a:gsLst>
            <a:gs pos="0">
              <a:srgbClr val="764700"/>
            </a:gs>
            <a:gs pos="50000">
              <a:srgbClr val="FF9900"/>
            </a:gs>
            <a:gs pos="100000">
              <a:srgbClr val="764700"/>
            </a:gs>
          </a:gsLst>
          <a:lin ang="18900000" scaled="1"/>
        </a:gra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3400" y="721519"/>
            <a:ext cx="8077200" cy="4031873"/>
          </a:xfrm>
          <a:prstGeom prst="rect">
            <a:avLst/>
          </a:prstGeom>
          <a:solidFill>
            <a:srgbClr val="C47500"/>
          </a:solidFill>
          <a:ln w="9525">
            <a:solidFill>
              <a:schemeClr val="tx1"/>
            </a:solidFill>
            <a:miter lim="800000"/>
            <a:headEnd/>
            <a:tailEnd/>
          </a:ln>
          <a:effectLst>
            <a:outerShdw blurRad="63500" dist="29783" dir="3885598" algn="ctr" rotWithShape="0">
              <a:schemeClr val="tx2">
                <a:alpha val="74998"/>
              </a:schemeClr>
            </a:outerShdw>
          </a:effec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sz="3200">
                <a:solidFill>
                  <a:schemeClr val="bg1"/>
                </a:solidFill>
                <a:effectLst>
                  <a:outerShdw blurRad="38100" dist="38100" dir="2700000" algn="tl">
                    <a:srgbClr val="000000"/>
                  </a:outerShdw>
                </a:effectLst>
                <a:latin typeface="AvantGarde Md BT" pitchFamily="34" charset="0"/>
              </a:rPr>
              <a:t>But for Adam there was not found a helper comparable to him.  </a:t>
            </a:r>
            <a:r>
              <a:rPr lang="en-US" sz="3200" baseline="30000">
                <a:solidFill>
                  <a:schemeClr val="bg1"/>
                </a:solidFill>
                <a:effectLst>
                  <a:outerShdw blurRad="38100" dist="38100" dir="2700000" algn="tl">
                    <a:srgbClr val="000000"/>
                  </a:outerShdw>
                </a:effectLst>
                <a:latin typeface="AvantGarde Md BT" pitchFamily="34" charset="0"/>
              </a:rPr>
              <a:t>21</a:t>
            </a:r>
            <a:r>
              <a:rPr lang="en-US" sz="3200">
                <a:solidFill>
                  <a:schemeClr val="bg1"/>
                </a:solidFill>
                <a:effectLst>
                  <a:outerShdw blurRad="38100" dist="38100" dir="2700000" algn="tl">
                    <a:srgbClr val="000000"/>
                  </a:outerShdw>
                </a:effectLst>
                <a:latin typeface="AvantGarde Md BT" pitchFamily="34" charset="0"/>
              </a:rPr>
              <a:t> And the Lord God caused a deep sleep to fall on Adam, and he slept; and He took one of his ribs, and closed up the flesh in its place. </a:t>
            </a:r>
            <a:r>
              <a:rPr lang="en-US" sz="3200" baseline="30000">
                <a:solidFill>
                  <a:schemeClr val="bg1"/>
                </a:solidFill>
                <a:effectLst>
                  <a:outerShdw blurRad="38100" dist="38100" dir="2700000" algn="tl">
                    <a:srgbClr val="000000"/>
                  </a:outerShdw>
                </a:effectLst>
                <a:latin typeface="AvantGarde Md BT" pitchFamily="34" charset="0"/>
              </a:rPr>
              <a:t>22</a:t>
            </a:r>
            <a:r>
              <a:rPr lang="en-US" sz="3200">
                <a:solidFill>
                  <a:schemeClr val="bg1"/>
                </a:solidFill>
                <a:effectLst>
                  <a:outerShdw blurRad="38100" dist="38100" dir="2700000" algn="tl">
                    <a:srgbClr val="000000"/>
                  </a:outerShdw>
                </a:effectLst>
                <a:latin typeface="AvantGarde Md BT" pitchFamily="34" charset="0"/>
              </a:rPr>
              <a:t> Then the rib which the Lord God had taken from man He made into a woman, and He brought her to the man...</a:t>
            </a: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bg>
      <p:bgPr>
        <a:gradFill rotWithShape="0">
          <a:gsLst>
            <a:gs pos="0">
              <a:srgbClr val="764700"/>
            </a:gs>
            <a:gs pos="50000">
              <a:srgbClr val="FF9900"/>
            </a:gs>
            <a:gs pos="100000">
              <a:srgbClr val="764700"/>
            </a:gs>
          </a:gsLst>
          <a:lin ang="18900000" scaled="1"/>
        </a:grad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33400" y="971550"/>
            <a:ext cx="7924800" cy="3046988"/>
          </a:xfrm>
          <a:prstGeom prst="rect">
            <a:avLst/>
          </a:prstGeom>
          <a:solidFill>
            <a:srgbClr val="C47500"/>
          </a:solidFill>
          <a:ln w="9525">
            <a:solidFill>
              <a:schemeClr val="tx1"/>
            </a:solidFill>
            <a:miter lim="800000"/>
            <a:headEnd/>
            <a:tailEnd/>
          </a:ln>
          <a:effectLst>
            <a:outerShdw blurRad="63500" dist="29783" dir="3885598" algn="ctr" rotWithShape="0">
              <a:schemeClr val="tx2">
                <a:alpha val="74998"/>
              </a:schemeClr>
            </a:outerShdw>
          </a:effec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sz="3200" baseline="30000">
                <a:solidFill>
                  <a:schemeClr val="bg1"/>
                </a:solidFill>
                <a:effectLst>
                  <a:outerShdw blurRad="38100" dist="38100" dir="2700000" algn="tl">
                    <a:srgbClr val="000000"/>
                  </a:outerShdw>
                </a:effectLst>
                <a:latin typeface="AvantGarde Md BT" pitchFamily="34" charset="0"/>
              </a:rPr>
              <a:t>23</a:t>
            </a:r>
            <a:r>
              <a:rPr lang="en-US" sz="3200">
                <a:solidFill>
                  <a:schemeClr val="bg1"/>
                </a:solidFill>
                <a:effectLst>
                  <a:outerShdw blurRad="38100" dist="38100" dir="2700000" algn="tl">
                    <a:srgbClr val="000000"/>
                  </a:outerShdw>
                </a:effectLst>
                <a:latin typeface="AvantGarde Md BT" pitchFamily="34" charset="0"/>
              </a:rPr>
              <a:t> And Adam said: </a:t>
            </a:r>
            <a:r>
              <a:rPr lang="ja-JP" altLang="en-US" sz="3200">
                <a:solidFill>
                  <a:schemeClr val="bg1"/>
                </a:solidFill>
                <a:effectLst>
                  <a:outerShdw blurRad="38100" dist="38100" dir="2700000" algn="tl">
                    <a:srgbClr val="000000"/>
                  </a:outerShdw>
                </a:effectLst>
                <a:latin typeface="Arial" pitchFamily="34" charset="0"/>
              </a:rPr>
              <a:t>“</a:t>
            </a:r>
            <a:r>
              <a:rPr lang="en-US" altLang="ja-JP" sz="3200">
                <a:solidFill>
                  <a:schemeClr val="bg1"/>
                </a:solidFill>
                <a:effectLst>
                  <a:outerShdw blurRad="38100" dist="38100" dir="2700000" algn="tl">
                    <a:srgbClr val="000000"/>
                  </a:outerShdw>
                </a:effectLst>
                <a:latin typeface="AvantGarde Md BT" pitchFamily="34" charset="0"/>
              </a:rPr>
              <a:t>This is now bone of my bones and flesh of my flesh; She shall be called Woman because she was taken out of Man.</a:t>
            </a:r>
            <a:r>
              <a:rPr lang="ja-JP" altLang="en-US" sz="3200">
                <a:solidFill>
                  <a:schemeClr val="bg1"/>
                </a:solidFill>
                <a:effectLst>
                  <a:outerShdw blurRad="38100" dist="38100" dir="2700000" algn="tl">
                    <a:srgbClr val="000000"/>
                  </a:outerShdw>
                </a:effectLst>
                <a:latin typeface="Arial" pitchFamily="34" charset="0"/>
              </a:rPr>
              <a:t>”</a:t>
            </a:r>
            <a:r>
              <a:rPr lang="en-US" altLang="ja-JP" sz="3200">
                <a:solidFill>
                  <a:schemeClr val="bg1"/>
                </a:solidFill>
                <a:effectLst>
                  <a:outerShdw blurRad="38100" dist="38100" dir="2700000" algn="tl">
                    <a:srgbClr val="000000"/>
                  </a:outerShdw>
                </a:effectLst>
                <a:latin typeface="AvantGarde Md BT" pitchFamily="34" charset="0"/>
              </a:rPr>
              <a:t> </a:t>
            </a:r>
            <a:r>
              <a:rPr lang="en-US" altLang="ja-JP" sz="3200" baseline="30000">
                <a:solidFill>
                  <a:schemeClr val="bg1"/>
                </a:solidFill>
                <a:effectLst>
                  <a:outerShdw blurRad="38100" dist="38100" dir="2700000" algn="tl">
                    <a:srgbClr val="000000"/>
                  </a:outerShdw>
                </a:effectLst>
                <a:latin typeface="AvantGarde Md BT" pitchFamily="34" charset="0"/>
              </a:rPr>
              <a:t>24</a:t>
            </a:r>
            <a:r>
              <a:rPr lang="en-US" altLang="ja-JP" sz="3200">
                <a:solidFill>
                  <a:schemeClr val="bg1"/>
                </a:solidFill>
                <a:effectLst>
                  <a:outerShdw blurRad="38100" dist="38100" dir="2700000" algn="tl">
                    <a:srgbClr val="000000"/>
                  </a:outerShdw>
                </a:effectLst>
                <a:latin typeface="AvantGarde Md BT" pitchFamily="34" charset="0"/>
              </a:rPr>
              <a:t> Therefore a man shall leave his father and mother and be joined to his wife, and they shall become one flesh.</a:t>
            </a:r>
            <a:endParaRPr lang="en-US" sz="3200">
              <a:solidFill>
                <a:schemeClr val="bg1"/>
              </a:solidFill>
              <a:effectLst>
                <a:outerShdw blurRad="38100" dist="38100" dir="2700000" algn="tl">
                  <a:srgbClr val="000000"/>
                </a:outerShdw>
              </a:effectLst>
              <a:latin typeface="AvantGarde Md BT" pitchFamily="34" charset="0"/>
            </a:endParaRP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show="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2667000" y="1028700"/>
            <a:ext cx="6248400" cy="2000250"/>
          </a:xfrm>
          <a:effectLst>
            <a:outerShdw blurRad="63500" dist="29783" dir="3885598" algn="ctr" rotWithShape="0">
              <a:schemeClr val="tx2">
                <a:alpha val="74997"/>
              </a:schemeClr>
            </a:outerShdw>
          </a:effectLst>
        </p:spPr>
        <p:txBody>
          <a:bodyPr/>
          <a:lstStyle/>
          <a:p>
            <a:r>
              <a:rPr lang="en-US" sz="3600" b="1" smtClean="0">
                <a:latin typeface="Arial Narrow" pitchFamily="34" charset="0"/>
              </a:rPr>
              <a:t>Man</a:t>
            </a:r>
            <a:r>
              <a:rPr lang="ja-JP" altLang="en-US" sz="3600" b="1" smtClean="0">
                <a:latin typeface="Arial" pitchFamily="34" charset="0"/>
              </a:rPr>
              <a:t>’</a:t>
            </a:r>
            <a:r>
              <a:rPr lang="en-US" altLang="ja-JP" sz="3600" b="1" smtClean="0">
                <a:latin typeface="Arial Narrow" pitchFamily="34" charset="0"/>
              </a:rPr>
              <a:t>s </a:t>
            </a:r>
            <a:r>
              <a:rPr lang="en-US" altLang="ja-JP" sz="3600" b="1" i="1" smtClean="0">
                <a:latin typeface="Arial Narrow" pitchFamily="34" charset="0"/>
              </a:rPr>
              <a:t>aloneness</a:t>
            </a:r>
            <a:r>
              <a:rPr lang="en-US" altLang="ja-JP" sz="3600" b="1" smtClean="0">
                <a:latin typeface="Arial Narrow" pitchFamily="34" charset="0"/>
              </a:rPr>
              <a:t> was the first thing God called </a:t>
            </a:r>
            <a:r>
              <a:rPr lang="ja-JP" altLang="en-US" sz="3600" b="1" smtClean="0">
                <a:latin typeface="Arial" pitchFamily="34" charset="0"/>
              </a:rPr>
              <a:t>“</a:t>
            </a:r>
            <a:r>
              <a:rPr lang="en-US" altLang="ja-JP" sz="3600" b="1" smtClean="0">
                <a:latin typeface="Arial Narrow" pitchFamily="34" charset="0"/>
              </a:rPr>
              <a:t>not good.</a:t>
            </a:r>
            <a:r>
              <a:rPr lang="ja-JP" altLang="en-US" sz="3600" b="1" smtClean="0">
                <a:latin typeface="Arial" pitchFamily="34" charset="0"/>
              </a:rPr>
              <a:t>”</a:t>
            </a:r>
            <a:endParaRPr lang="en-US" altLang="ja-JP" sz="3600" b="1" smtClean="0">
              <a:latin typeface="Arial Narrow" pitchFamily="34" charset="0"/>
            </a:endParaRPr>
          </a:p>
          <a:p>
            <a:r>
              <a:rPr lang="en-US" sz="3600" b="1" smtClean="0">
                <a:latin typeface="Arial Narrow" pitchFamily="34" charset="0"/>
              </a:rPr>
              <a:t>God fashioned woman from a part of man himself.</a:t>
            </a:r>
            <a:endParaRPr lang="en-US" sz="3600" smtClean="0">
              <a:latin typeface="Arial Narrow" pitchFamily="34" charset="0"/>
            </a:endParaRPr>
          </a:p>
        </p:txBody>
      </p:sp>
      <p:sp>
        <p:nvSpPr>
          <p:cNvPr id="22531" name="WordArt 3"/>
          <p:cNvSpPr>
            <a:spLocks noChangeArrowheads="1" noChangeShapeType="1" noTextEdit="1"/>
          </p:cNvSpPr>
          <p:nvPr/>
        </p:nvSpPr>
        <p:spPr bwMode="auto">
          <a:xfrm rot="5400000">
            <a:off x="-1000125" y="2028825"/>
            <a:ext cx="4286250" cy="914400"/>
          </a:xfrm>
          <a:prstGeom prst="rect">
            <a:avLst/>
          </a:prstGeom>
        </p:spPr>
        <p:txBody>
          <a:bodyPr vert="wordArtVert" wrap="none" fromWordArt="1">
            <a:prstTxWarp prst="textPlain">
              <a:avLst>
                <a:gd name="adj" fmla="val 50000"/>
              </a:avLst>
            </a:prstTxWarp>
            <a:scene3d>
              <a:camera prst="legacyPerspectiveFront">
                <a:rot lat="20639998" lon="20699998" rev="0"/>
              </a:camera>
              <a:lightRig rig="legacyNormal3" dir="l"/>
            </a:scene3d>
            <a:sp3d extrusionH="201600" prstMaterial="legacyPlastic">
              <a:extrusionClr>
                <a:srgbClr val="FF9966"/>
              </a:extrusionClr>
            </a:sp3d>
          </a:bodyPr>
          <a:lstStyle/>
          <a:p>
            <a:pPr algn="ctr" fontAlgn="auto"/>
            <a:r>
              <a:rPr lang="en-US" sz="3600" b="1" kern="10">
                <a:ln w="9525">
                  <a:round/>
                  <a:headEnd/>
                  <a:tailEnd/>
                </a:ln>
                <a:solidFill>
                  <a:srgbClr val="FFFF00">
                    <a:alpha val="50195"/>
                  </a:srgbClr>
                </a:solidFill>
                <a:latin typeface="Arial Narrow"/>
              </a:rPr>
              <a:t>Genesis 2</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p:cTn id="7" dur="5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25602">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25602">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2560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25602">
                                            <p:txEl>
                                              <p:pRg st="1" end="1"/>
                                            </p:txEl>
                                          </p:spTgt>
                                        </p:tgtEl>
                                        <p:attrNameLst>
                                          <p:attrName>style.visibility</p:attrName>
                                        </p:attrNameLst>
                                      </p:cBhvr>
                                      <p:to>
                                        <p:strVal val="visible"/>
                                      </p:to>
                                    </p:set>
                                    <p:anim calcmode="lin" valueType="num">
                                      <p:cBhvr>
                                        <p:cTn id="15" dur="5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5602">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25602">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25602">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show="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2667000" y="685800"/>
            <a:ext cx="6248400" cy="3086100"/>
          </a:xfrm>
          <a:effectLst>
            <a:outerShdw blurRad="63500" dist="29783" dir="3885598" algn="ctr" rotWithShape="0">
              <a:schemeClr val="tx2">
                <a:alpha val="74997"/>
              </a:schemeClr>
            </a:outerShdw>
          </a:effectLst>
        </p:spPr>
        <p:txBody>
          <a:bodyPr/>
          <a:lstStyle/>
          <a:p>
            <a:r>
              <a:rPr lang="en-US" sz="3600" b="1" smtClean="0">
                <a:latin typeface="Arial Narrow" pitchFamily="34" charset="0"/>
              </a:rPr>
              <a:t>Permanence</a:t>
            </a:r>
          </a:p>
          <a:p>
            <a:pPr lvl="1"/>
            <a:r>
              <a:rPr lang="en-US" sz="3200" smtClean="0">
                <a:latin typeface="Arial Narrow" pitchFamily="34" charset="0"/>
              </a:rPr>
              <a:t>Therefore shall a man leave his father and his mother…</a:t>
            </a:r>
            <a:r>
              <a:rPr lang="ja-JP" altLang="en-US" sz="3200" smtClean="0">
                <a:latin typeface="Arial" pitchFamily="34" charset="0"/>
              </a:rPr>
              <a:t>”</a:t>
            </a:r>
            <a:endParaRPr lang="en-US" altLang="ja-JP" sz="3200" smtClean="0">
              <a:latin typeface="Arial Narrow" pitchFamily="34" charset="0"/>
            </a:endParaRPr>
          </a:p>
          <a:p>
            <a:r>
              <a:rPr lang="en-US" sz="3600" b="1" smtClean="0">
                <a:latin typeface="Arial Narrow" pitchFamily="34" charset="0"/>
              </a:rPr>
              <a:t>Commitment</a:t>
            </a:r>
          </a:p>
          <a:p>
            <a:pPr lvl="1"/>
            <a:r>
              <a:rPr lang="ja-JP" altLang="en-US" sz="3200" smtClean="0">
                <a:latin typeface="Arial" pitchFamily="34" charset="0"/>
              </a:rPr>
              <a:t>“</a:t>
            </a:r>
            <a:r>
              <a:rPr lang="en-US" altLang="ja-JP" sz="3200" smtClean="0">
                <a:latin typeface="Arial Narrow" pitchFamily="34" charset="0"/>
              </a:rPr>
              <a:t>…and shall cleave unto his wife…</a:t>
            </a:r>
            <a:r>
              <a:rPr lang="ja-JP" altLang="en-US" sz="3200" smtClean="0">
                <a:latin typeface="Arial" pitchFamily="34" charset="0"/>
              </a:rPr>
              <a:t>”</a:t>
            </a:r>
            <a:endParaRPr lang="en-US" altLang="ja-JP" sz="3200" smtClean="0">
              <a:latin typeface="Arial Narrow" pitchFamily="34" charset="0"/>
            </a:endParaRPr>
          </a:p>
          <a:p>
            <a:r>
              <a:rPr lang="en-US" sz="3600" b="1" smtClean="0">
                <a:latin typeface="Arial Narrow" pitchFamily="34" charset="0"/>
              </a:rPr>
              <a:t>Sexual Union</a:t>
            </a:r>
          </a:p>
          <a:p>
            <a:pPr lvl="1"/>
            <a:r>
              <a:rPr lang="ja-JP" altLang="en-US" sz="3200" smtClean="0">
                <a:latin typeface="Arial" pitchFamily="34" charset="0"/>
              </a:rPr>
              <a:t>“</a:t>
            </a:r>
            <a:r>
              <a:rPr lang="en-US" altLang="ja-JP" sz="3200" smtClean="0">
                <a:latin typeface="Arial Narrow" pitchFamily="34" charset="0"/>
              </a:rPr>
              <a:t>…and the two shall be one flesh.</a:t>
            </a:r>
            <a:r>
              <a:rPr lang="ja-JP" altLang="en-US" sz="3200" smtClean="0">
                <a:latin typeface="Arial" pitchFamily="34" charset="0"/>
              </a:rPr>
              <a:t>”</a:t>
            </a:r>
            <a:endParaRPr lang="en-US" sz="3200" smtClean="0">
              <a:latin typeface="Arial Narrow" pitchFamily="34" charset="0"/>
            </a:endParaRPr>
          </a:p>
        </p:txBody>
      </p:sp>
      <p:sp>
        <p:nvSpPr>
          <p:cNvPr id="23555" name="WordArt 3"/>
          <p:cNvSpPr>
            <a:spLocks noChangeArrowheads="1" noChangeShapeType="1" noTextEdit="1"/>
          </p:cNvSpPr>
          <p:nvPr/>
        </p:nvSpPr>
        <p:spPr bwMode="auto">
          <a:xfrm rot="5400000">
            <a:off x="-942975" y="1914525"/>
            <a:ext cx="4171950" cy="914400"/>
          </a:xfrm>
          <a:prstGeom prst="rect">
            <a:avLst/>
          </a:prstGeom>
        </p:spPr>
        <p:txBody>
          <a:bodyPr vert="wordArtVert" wrap="none" fromWordArt="1">
            <a:prstTxWarp prst="textPlain">
              <a:avLst>
                <a:gd name="adj" fmla="val 50000"/>
              </a:avLst>
            </a:prstTxWarp>
            <a:scene3d>
              <a:camera prst="legacyPerspectiveFront">
                <a:rot lat="20639998" lon="20699998" rev="0"/>
              </a:camera>
              <a:lightRig rig="legacyNormal3" dir="l"/>
            </a:scene3d>
            <a:sp3d extrusionH="201600" prstMaterial="legacyPlastic">
              <a:extrusionClr>
                <a:srgbClr val="FF9966"/>
              </a:extrusionClr>
            </a:sp3d>
          </a:bodyPr>
          <a:lstStyle/>
          <a:p>
            <a:pPr algn="ctr" fontAlgn="auto"/>
            <a:r>
              <a:rPr lang="en-US" sz="3600" b="1" kern="10">
                <a:ln w="9525">
                  <a:round/>
                  <a:headEnd/>
                  <a:tailEnd/>
                </a:ln>
                <a:solidFill>
                  <a:srgbClr val="FFFF00">
                    <a:alpha val="50195"/>
                  </a:srgbClr>
                </a:solidFill>
                <a:latin typeface="Arial Narrow"/>
              </a:rPr>
              <a:t>Genesis 2</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p:cTn id="7"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26626">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26626">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2662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26626">
                                            <p:txEl>
                                              <p:pRg st="1" end="1"/>
                                            </p:txEl>
                                          </p:spTgt>
                                        </p:tgtEl>
                                        <p:attrNameLst>
                                          <p:attrName>style.visibility</p:attrName>
                                        </p:attrNameLst>
                                      </p:cBhvr>
                                      <p:to>
                                        <p:strVal val="visible"/>
                                      </p:to>
                                    </p:set>
                                    <p:anim calcmode="lin" valueType="num">
                                      <p:cBhvr>
                                        <p:cTn id="15"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6626">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26626">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2662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26626">
                                            <p:txEl>
                                              <p:pRg st="2" end="2"/>
                                            </p:txEl>
                                          </p:spTgt>
                                        </p:tgtEl>
                                        <p:attrNameLst>
                                          <p:attrName>style.visibility</p:attrName>
                                        </p:attrNameLst>
                                      </p:cBhvr>
                                      <p:to>
                                        <p:strVal val="visible"/>
                                      </p:to>
                                    </p:set>
                                    <p:anim calcmode="lin" valueType="num">
                                      <p:cBhvr>
                                        <p:cTn id="23"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6626">
                                            <p:txEl>
                                              <p:pRg st="2" end="2"/>
                                            </p:txEl>
                                          </p:spTgt>
                                        </p:tgtEl>
                                        <p:attrNameLst>
                                          <p:attrName>ppt_y</p:attrName>
                                        </p:attrNameLst>
                                      </p:cBhvr>
                                      <p:tavLst>
                                        <p:tav tm="0">
                                          <p:val>
                                            <p:strVal val="#ppt_y-#ppt_h/2"/>
                                          </p:val>
                                        </p:tav>
                                        <p:tav tm="100000">
                                          <p:val>
                                            <p:strVal val="#ppt_y"/>
                                          </p:val>
                                        </p:tav>
                                      </p:tavLst>
                                    </p:anim>
                                    <p:anim calcmode="lin" valueType="num">
                                      <p:cBhvr>
                                        <p:cTn id="25" dur="500" fill="hold"/>
                                        <p:tgtEl>
                                          <p:spTgt spid="26626">
                                            <p:txEl>
                                              <p:pRg st="2" end="2"/>
                                            </p:txEl>
                                          </p:spTgt>
                                        </p:tgtEl>
                                        <p:attrNameLst>
                                          <p:attrName>ppt_w</p:attrName>
                                        </p:attrNameLst>
                                      </p:cBhvr>
                                      <p:tavLst>
                                        <p:tav tm="0">
                                          <p:val>
                                            <p:strVal val="#ppt_w"/>
                                          </p:val>
                                        </p:tav>
                                        <p:tav tm="100000">
                                          <p:val>
                                            <p:strVal val="#ppt_w"/>
                                          </p:val>
                                        </p:tav>
                                      </p:tavLst>
                                    </p:anim>
                                    <p:anim calcmode="lin" valueType="num">
                                      <p:cBhvr>
                                        <p:cTn id="26" dur="500" fill="hold"/>
                                        <p:tgtEl>
                                          <p:spTgt spid="2662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26626">
                                            <p:txEl>
                                              <p:pRg st="3" end="3"/>
                                            </p:txEl>
                                          </p:spTgt>
                                        </p:tgtEl>
                                        <p:attrNameLst>
                                          <p:attrName>style.visibility</p:attrName>
                                        </p:attrNameLst>
                                      </p:cBhvr>
                                      <p:to>
                                        <p:strVal val="visible"/>
                                      </p:to>
                                    </p:set>
                                    <p:anim calcmode="lin" valueType="num">
                                      <p:cBhvr>
                                        <p:cTn id="31"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26626">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26626">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2662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 fill="hold" grpId="0" nodeType="clickEffect">
                                  <p:stCondLst>
                                    <p:cond delay="0"/>
                                  </p:stCondLst>
                                  <p:childTnLst>
                                    <p:set>
                                      <p:cBhvr>
                                        <p:cTn id="38" dur="1" fill="hold">
                                          <p:stCondLst>
                                            <p:cond delay="0"/>
                                          </p:stCondLst>
                                        </p:cTn>
                                        <p:tgtEl>
                                          <p:spTgt spid="26626">
                                            <p:txEl>
                                              <p:pRg st="4" end="4"/>
                                            </p:txEl>
                                          </p:spTgt>
                                        </p:tgtEl>
                                        <p:attrNameLst>
                                          <p:attrName>style.visibility</p:attrName>
                                        </p:attrNameLst>
                                      </p:cBhvr>
                                      <p:to>
                                        <p:strVal val="visible"/>
                                      </p:to>
                                    </p:set>
                                    <p:anim calcmode="lin" valueType="num">
                                      <p:cBhvr>
                                        <p:cTn id="39" dur="500" fill="hold"/>
                                        <p:tgtEl>
                                          <p:spTgt spid="26626">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26626">
                                            <p:txEl>
                                              <p:pRg st="4" end="4"/>
                                            </p:txEl>
                                          </p:spTgt>
                                        </p:tgtEl>
                                        <p:attrNameLst>
                                          <p:attrName>ppt_y</p:attrName>
                                        </p:attrNameLst>
                                      </p:cBhvr>
                                      <p:tavLst>
                                        <p:tav tm="0">
                                          <p:val>
                                            <p:strVal val="#ppt_y-#ppt_h/2"/>
                                          </p:val>
                                        </p:tav>
                                        <p:tav tm="100000">
                                          <p:val>
                                            <p:strVal val="#ppt_y"/>
                                          </p:val>
                                        </p:tav>
                                      </p:tavLst>
                                    </p:anim>
                                    <p:anim calcmode="lin" valueType="num">
                                      <p:cBhvr>
                                        <p:cTn id="41" dur="500" fill="hold"/>
                                        <p:tgtEl>
                                          <p:spTgt spid="26626">
                                            <p:txEl>
                                              <p:pRg st="4" end="4"/>
                                            </p:txEl>
                                          </p:spTgt>
                                        </p:tgtEl>
                                        <p:attrNameLst>
                                          <p:attrName>ppt_w</p:attrName>
                                        </p:attrNameLst>
                                      </p:cBhvr>
                                      <p:tavLst>
                                        <p:tav tm="0">
                                          <p:val>
                                            <p:strVal val="#ppt_w"/>
                                          </p:val>
                                        </p:tav>
                                        <p:tav tm="100000">
                                          <p:val>
                                            <p:strVal val="#ppt_w"/>
                                          </p:val>
                                        </p:tav>
                                      </p:tavLst>
                                    </p:anim>
                                    <p:anim calcmode="lin" valueType="num">
                                      <p:cBhvr>
                                        <p:cTn id="42" dur="500" fill="hold"/>
                                        <p:tgtEl>
                                          <p:spTgt spid="26626">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1" fill="hold" grpId="0" nodeType="clickEffect">
                                  <p:stCondLst>
                                    <p:cond delay="0"/>
                                  </p:stCondLst>
                                  <p:childTnLst>
                                    <p:set>
                                      <p:cBhvr>
                                        <p:cTn id="46" dur="1" fill="hold">
                                          <p:stCondLst>
                                            <p:cond delay="0"/>
                                          </p:stCondLst>
                                        </p:cTn>
                                        <p:tgtEl>
                                          <p:spTgt spid="26626">
                                            <p:txEl>
                                              <p:pRg st="5" end="5"/>
                                            </p:txEl>
                                          </p:spTgt>
                                        </p:tgtEl>
                                        <p:attrNameLst>
                                          <p:attrName>style.visibility</p:attrName>
                                        </p:attrNameLst>
                                      </p:cBhvr>
                                      <p:to>
                                        <p:strVal val="visible"/>
                                      </p:to>
                                    </p:set>
                                    <p:anim calcmode="lin" valueType="num">
                                      <p:cBhvr>
                                        <p:cTn id="47" dur="500" fill="hold"/>
                                        <p:tgtEl>
                                          <p:spTgt spid="26626">
                                            <p:txEl>
                                              <p:pRg st="5" end="5"/>
                                            </p:txEl>
                                          </p:spTgt>
                                        </p:tgtEl>
                                        <p:attrNameLst>
                                          <p:attrName>ppt_x</p:attrName>
                                        </p:attrNameLst>
                                      </p:cBhvr>
                                      <p:tavLst>
                                        <p:tav tm="0">
                                          <p:val>
                                            <p:strVal val="#ppt_x"/>
                                          </p:val>
                                        </p:tav>
                                        <p:tav tm="100000">
                                          <p:val>
                                            <p:strVal val="#ppt_x"/>
                                          </p:val>
                                        </p:tav>
                                      </p:tavLst>
                                    </p:anim>
                                    <p:anim calcmode="lin" valueType="num">
                                      <p:cBhvr>
                                        <p:cTn id="48" dur="500" fill="hold"/>
                                        <p:tgtEl>
                                          <p:spTgt spid="26626">
                                            <p:txEl>
                                              <p:pRg st="5" end="5"/>
                                            </p:txEl>
                                          </p:spTgt>
                                        </p:tgtEl>
                                        <p:attrNameLst>
                                          <p:attrName>ppt_y</p:attrName>
                                        </p:attrNameLst>
                                      </p:cBhvr>
                                      <p:tavLst>
                                        <p:tav tm="0">
                                          <p:val>
                                            <p:strVal val="#ppt_y-#ppt_h/2"/>
                                          </p:val>
                                        </p:tav>
                                        <p:tav tm="100000">
                                          <p:val>
                                            <p:strVal val="#ppt_y"/>
                                          </p:val>
                                        </p:tav>
                                      </p:tavLst>
                                    </p:anim>
                                    <p:anim calcmode="lin" valueType="num">
                                      <p:cBhvr>
                                        <p:cTn id="49" dur="500" fill="hold"/>
                                        <p:tgtEl>
                                          <p:spTgt spid="26626">
                                            <p:txEl>
                                              <p:pRg st="5" end="5"/>
                                            </p:txEl>
                                          </p:spTgt>
                                        </p:tgtEl>
                                        <p:attrNameLst>
                                          <p:attrName>ppt_w</p:attrName>
                                        </p:attrNameLst>
                                      </p:cBhvr>
                                      <p:tavLst>
                                        <p:tav tm="0">
                                          <p:val>
                                            <p:strVal val="#ppt_w"/>
                                          </p:val>
                                        </p:tav>
                                        <p:tav tm="100000">
                                          <p:val>
                                            <p:strVal val="#ppt_w"/>
                                          </p:val>
                                        </p:tav>
                                      </p:tavLst>
                                    </p:anim>
                                    <p:anim calcmode="lin" valueType="num">
                                      <p:cBhvr>
                                        <p:cTn id="50" dur="500" fill="hold"/>
                                        <p:tgtEl>
                                          <p:spTgt spid="26626">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314450"/>
            <a:ext cx="7772400" cy="857250"/>
          </a:xfrm>
        </p:spPr>
        <p:txBody>
          <a:bodyPr/>
          <a:lstStyle/>
          <a:p>
            <a:pPr>
              <a:defRPr/>
            </a:pPr>
            <a:r>
              <a:rPr lang="en-US" b="1" dirty="0" smtClean="0">
                <a:latin typeface="Arial" charset="0"/>
                <a:ea typeface="+mj-ea"/>
              </a:rPr>
              <a:t>Being in the Image of God</a:t>
            </a:r>
          </a:p>
        </p:txBody>
      </p:sp>
      <p:sp>
        <p:nvSpPr>
          <p:cNvPr id="5123" name="Rectangle 3"/>
          <p:cNvSpPr>
            <a:spLocks noGrp="1" noChangeArrowheads="1"/>
          </p:cNvSpPr>
          <p:nvPr>
            <p:ph type="subTitle" idx="1"/>
          </p:nvPr>
        </p:nvSpPr>
        <p:spPr>
          <a:xfrm>
            <a:off x="1371600" y="2343150"/>
            <a:ext cx="6400800" cy="1314450"/>
          </a:xfrm>
        </p:spPr>
        <p:txBody>
          <a:bodyPr/>
          <a:lstStyle/>
          <a:p>
            <a:pPr>
              <a:defRPr/>
            </a:pPr>
            <a:r>
              <a:rPr lang="en-US" sz="3600" b="1" dirty="0" smtClean="0">
                <a:latin typeface="Arial" charset="0"/>
                <a:ea typeface="+mn-ea"/>
              </a:rPr>
              <a:t>The Sacredness of Marriage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2000250"/>
            <a:ext cx="7772400" cy="857250"/>
          </a:xfrm>
        </p:spPr>
        <p:txBody>
          <a:bodyPr/>
          <a:lstStyle/>
          <a:p>
            <a:pPr>
              <a:defRPr/>
            </a:pPr>
            <a:r>
              <a:rPr lang="en-US" sz="6000" b="1" smtClean="0">
                <a:latin typeface="Arial" charset="0"/>
                <a:ea typeface="+mj-ea"/>
              </a:rPr>
              <a:t>Marriage is for Life!</a:t>
            </a: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667000" y="-19050"/>
            <a:ext cx="6324600" cy="5170646"/>
          </a:xfrm>
          <a:prstGeom prst="rect">
            <a:avLst/>
          </a:prstGeom>
          <a:solidFill>
            <a:srgbClr val="C47500"/>
          </a:solidFill>
          <a:ln w="9525">
            <a:solidFill>
              <a:schemeClr val="tx1"/>
            </a:solidFill>
            <a:miter lim="800000"/>
            <a:headEnd/>
            <a:tailEnd/>
          </a:ln>
          <a:effectLst>
            <a:outerShdw blurRad="63500" dist="29783" dir="3885598" algn="ctr" rotWithShape="0">
              <a:schemeClr val="tx2">
                <a:alpha val="74998"/>
              </a:schemeClr>
            </a:outerShdw>
          </a:effec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ja-JP" altLang="en-US" sz="3000" dirty="0">
                <a:solidFill>
                  <a:schemeClr val="bg1"/>
                </a:solidFill>
                <a:effectLst>
                  <a:outerShdw blurRad="38100" dist="38100" dir="2700000" algn="tl">
                    <a:srgbClr val="000000"/>
                  </a:outerShdw>
                </a:effectLst>
                <a:latin typeface="Arial" pitchFamily="34" charset="0"/>
              </a:rPr>
              <a:t>“</a:t>
            </a:r>
            <a:r>
              <a:rPr lang="en-US" altLang="ja-JP" sz="3000" dirty="0">
                <a:solidFill>
                  <a:schemeClr val="bg1"/>
                </a:solidFill>
                <a:effectLst>
                  <a:outerShdw blurRad="38100" dist="38100" dir="2700000" algn="tl">
                    <a:srgbClr val="000000"/>
                  </a:outerShdw>
                </a:effectLst>
                <a:latin typeface="AvantGarde Md BT" pitchFamily="34" charset="0"/>
              </a:rPr>
              <a:t>Then God said, </a:t>
            </a:r>
            <a:r>
              <a:rPr lang="ja-JP" altLang="en-US" sz="3000" dirty="0">
                <a:solidFill>
                  <a:schemeClr val="bg1"/>
                </a:solidFill>
                <a:effectLst>
                  <a:outerShdw blurRad="38100" dist="38100" dir="2700000" algn="tl">
                    <a:srgbClr val="000000"/>
                  </a:outerShdw>
                </a:effectLst>
                <a:latin typeface="Arial" pitchFamily="34" charset="0"/>
              </a:rPr>
              <a:t>“</a:t>
            </a:r>
            <a:r>
              <a:rPr lang="en-US" altLang="ja-JP" sz="3000" dirty="0">
                <a:solidFill>
                  <a:schemeClr val="bg1"/>
                </a:solidFill>
                <a:effectLst>
                  <a:outerShdw blurRad="38100" dist="38100" dir="2700000" algn="tl">
                    <a:srgbClr val="000000"/>
                  </a:outerShdw>
                </a:effectLst>
                <a:latin typeface="AvantGarde Md BT" pitchFamily="34" charset="0"/>
              </a:rPr>
              <a:t>Let Us make man in Our image, according to Our likeness; let them have dominion over the fish of the sea, over the birds of the air, and over the cattle, over all the earth and over every creeping thing that creeps on the earth.</a:t>
            </a:r>
            <a:r>
              <a:rPr lang="ja-JP" altLang="en-US" sz="3000" dirty="0">
                <a:solidFill>
                  <a:schemeClr val="bg1"/>
                </a:solidFill>
                <a:effectLst>
                  <a:outerShdw blurRad="38100" dist="38100" dir="2700000" algn="tl">
                    <a:srgbClr val="000000"/>
                  </a:outerShdw>
                </a:effectLst>
                <a:latin typeface="Arial" pitchFamily="34" charset="0"/>
              </a:rPr>
              <a:t>”</a:t>
            </a:r>
            <a:r>
              <a:rPr lang="en-US" altLang="ja-JP" sz="3000" dirty="0">
                <a:solidFill>
                  <a:schemeClr val="bg1"/>
                </a:solidFill>
                <a:effectLst>
                  <a:outerShdw blurRad="38100" dist="38100" dir="2700000" algn="tl">
                    <a:srgbClr val="000000"/>
                  </a:outerShdw>
                </a:effectLst>
                <a:latin typeface="AvantGarde Md BT" pitchFamily="34" charset="0"/>
              </a:rPr>
              <a:t> </a:t>
            </a:r>
            <a:r>
              <a:rPr lang="en-US" altLang="ja-JP" sz="3000" baseline="30000" dirty="0">
                <a:solidFill>
                  <a:schemeClr val="bg1"/>
                </a:solidFill>
                <a:effectLst>
                  <a:outerShdw blurRad="38100" dist="38100" dir="2700000" algn="tl">
                    <a:srgbClr val="000000"/>
                  </a:outerShdw>
                </a:effectLst>
                <a:latin typeface="AvantGarde Md BT" pitchFamily="34" charset="0"/>
              </a:rPr>
              <a:t>27</a:t>
            </a:r>
            <a:r>
              <a:rPr lang="en-US" altLang="ja-JP" sz="3000" dirty="0">
                <a:solidFill>
                  <a:schemeClr val="bg1"/>
                </a:solidFill>
                <a:effectLst>
                  <a:outerShdw blurRad="38100" dist="38100" dir="2700000" algn="tl">
                    <a:srgbClr val="000000"/>
                  </a:outerShdw>
                </a:effectLst>
                <a:latin typeface="AvantGarde Md BT" pitchFamily="34" charset="0"/>
              </a:rPr>
              <a:t> So God created man in His own image; in the image of God He created him; male and female He created them.</a:t>
            </a:r>
            <a:r>
              <a:rPr lang="ja-JP" altLang="en-US" sz="3000" dirty="0">
                <a:solidFill>
                  <a:schemeClr val="bg1"/>
                </a:solidFill>
                <a:effectLst>
                  <a:outerShdw blurRad="38100" dist="38100" dir="2700000" algn="tl">
                    <a:srgbClr val="000000"/>
                  </a:outerShdw>
                </a:effectLst>
                <a:latin typeface="Arial" pitchFamily="34" charset="0"/>
              </a:rPr>
              <a:t>”</a:t>
            </a:r>
            <a:endParaRPr lang="en-US" sz="3000" dirty="0">
              <a:solidFill>
                <a:schemeClr val="bg1"/>
              </a:solidFill>
              <a:effectLst>
                <a:outerShdw blurRad="38100" dist="38100" dir="2700000" algn="tl">
                  <a:srgbClr val="000000"/>
                </a:outerShdw>
              </a:effectLst>
              <a:latin typeface="AvantGarde Md BT" pitchFamily="34" charset="0"/>
            </a:endParaRPr>
          </a:p>
        </p:txBody>
      </p:sp>
      <p:sp>
        <p:nvSpPr>
          <p:cNvPr id="7172" name="Text Box 4"/>
          <p:cNvSpPr txBox="1">
            <a:spLocks noChangeArrowheads="1"/>
          </p:cNvSpPr>
          <p:nvPr/>
        </p:nvSpPr>
        <p:spPr bwMode="auto">
          <a:xfrm>
            <a:off x="0" y="285750"/>
            <a:ext cx="2362200" cy="1123384"/>
          </a:xfrm>
          <a:prstGeom prst="rect">
            <a:avLst/>
          </a:prstGeom>
          <a:noFill/>
          <a:ln>
            <a:noFill/>
          </a:ln>
          <a:effectLst>
            <a:outerShdw blurRad="63500" dist="38099" dir="2700000" algn="ctr" rotWithShape="0">
              <a:schemeClr val="tx2">
                <a:alpha val="74998"/>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defRPr/>
            </a:pPr>
            <a:r>
              <a:rPr lang="en-US" sz="3500" b="1" u="sng" dirty="0">
                <a:solidFill>
                  <a:srgbClr val="FFFF00"/>
                </a:solidFill>
                <a:latin typeface="Arial" charset="0"/>
                <a:ea typeface="ＭＳ Ｐゴシック" charset="0"/>
              </a:rPr>
              <a:t>Genesis</a:t>
            </a:r>
            <a:r>
              <a:rPr lang="en-US" sz="3500" b="1" dirty="0">
                <a:solidFill>
                  <a:srgbClr val="FFFF00"/>
                </a:solidFill>
                <a:latin typeface="Arial" charset="0"/>
                <a:ea typeface="ＭＳ Ｐゴシック" charset="0"/>
              </a:rPr>
              <a:t> </a:t>
            </a:r>
            <a:r>
              <a:rPr lang="en-US" sz="3200" b="1" dirty="0" smtClean="0">
                <a:solidFill>
                  <a:srgbClr val="FFFF00"/>
                </a:solidFill>
                <a:latin typeface="Arial" charset="0"/>
                <a:ea typeface="ＭＳ Ｐゴシック" charset="0"/>
              </a:rPr>
              <a:t>1:26,27</a:t>
            </a:r>
            <a:endParaRPr lang="en-US" sz="3200" b="1" dirty="0">
              <a:solidFill>
                <a:srgbClr val="FFFF00"/>
              </a:solidFill>
              <a:latin typeface="Arial" charset="0"/>
              <a:ea typeface="ＭＳ Ｐゴシック" charset="0"/>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0"/>
            <a:ext cx="7772400" cy="857250"/>
          </a:xfrm>
        </p:spPr>
        <p:txBody>
          <a:bodyPr/>
          <a:lstStyle/>
          <a:p>
            <a:pPr>
              <a:defRPr/>
            </a:pPr>
            <a:r>
              <a:rPr lang="en-US" b="1" smtClean="0">
                <a:latin typeface="Arial" charset="0"/>
                <a:ea typeface="+mj-ea"/>
              </a:rPr>
              <a:t>Being in the Image of God</a:t>
            </a:r>
          </a:p>
        </p:txBody>
      </p:sp>
      <p:sp>
        <p:nvSpPr>
          <p:cNvPr id="10243" name="Rectangle 3"/>
          <p:cNvSpPr>
            <a:spLocks noGrp="1" noChangeArrowheads="1"/>
          </p:cNvSpPr>
          <p:nvPr>
            <p:ph type="subTitle" idx="1"/>
          </p:nvPr>
        </p:nvSpPr>
        <p:spPr>
          <a:xfrm>
            <a:off x="1371600" y="1543050"/>
            <a:ext cx="6400800" cy="571500"/>
          </a:xfrm>
        </p:spPr>
        <p:txBody>
          <a:bodyPr/>
          <a:lstStyle/>
          <a:p>
            <a:pPr>
              <a:defRPr/>
            </a:pPr>
            <a:r>
              <a:rPr lang="en-US" sz="3600" b="1" smtClean="0">
                <a:latin typeface="Arial" charset="0"/>
                <a:ea typeface="+mn-ea"/>
              </a:rPr>
              <a:t>Implications of</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2667000" y="514350"/>
            <a:ext cx="5715000" cy="3086100"/>
          </a:xfrm>
          <a:effectLst/>
        </p:spPr>
        <p:txBody>
          <a:bodyPr/>
          <a:lstStyle/>
          <a:p>
            <a:r>
              <a:rPr lang="en-US" sz="3600" b="1" dirty="0" smtClean="0">
                <a:effectLst>
                  <a:outerShdw blurRad="38100" dist="38100" dir="2700000" algn="tl">
                    <a:srgbClr val="000000">
                      <a:alpha val="43137"/>
                    </a:srgbClr>
                  </a:outerShdw>
                </a:effectLst>
                <a:latin typeface="Arial Narrow" pitchFamily="34" charset="0"/>
              </a:rPr>
              <a:t>Man cannot ignore his relationship with His Maker.</a:t>
            </a:r>
          </a:p>
          <a:p>
            <a:pPr lvl="1"/>
            <a:r>
              <a:rPr lang="en-US" sz="3600" dirty="0" smtClean="0">
                <a:effectLst>
                  <a:outerShdw blurRad="38100" dist="38100" dir="2700000" algn="tl">
                    <a:srgbClr val="000000">
                      <a:alpha val="43137"/>
                    </a:srgbClr>
                  </a:outerShdw>
                </a:effectLst>
                <a:latin typeface="Arial Narrow" pitchFamily="34" charset="0"/>
              </a:rPr>
              <a:t>Marriage reflects the  </a:t>
            </a:r>
            <a:r>
              <a:rPr lang="ja-JP" altLang="en-US" sz="3600" dirty="0" smtClean="0">
                <a:effectLst>
                  <a:outerShdw blurRad="38100" dist="38100" dir="2700000" algn="tl">
                    <a:srgbClr val="000000">
                      <a:alpha val="43137"/>
                    </a:srgbClr>
                  </a:outerShdw>
                </a:effectLst>
                <a:latin typeface="Arial" pitchFamily="34" charset="0"/>
              </a:rPr>
              <a:t>“</a:t>
            </a:r>
            <a:r>
              <a:rPr lang="en-US" altLang="ja-JP" sz="3600" dirty="0" smtClean="0">
                <a:effectLst>
                  <a:outerShdw blurRad="38100" dist="38100" dir="2700000" algn="tl">
                    <a:srgbClr val="000000">
                      <a:alpha val="43137"/>
                    </a:srgbClr>
                  </a:outerShdw>
                </a:effectLst>
                <a:latin typeface="Arial Narrow" pitchFamily="34" charset="0"/>
              </a:rPr>
              <a:t>Christ-church</a:t>
            </a:r>
            <a:r>
              <a:rPr lang="ja-JP" altLang="en-US" sz="3600" dirty="0" smtClean="0">
                <a:effectLst>
                  <a:outerShdw blurRad="38100" dist="38100" dir="2700000" algn="tl">
                    <a:srgbClr val="000000">
                      <a:alpha val="43137"/>
                    </a:srgbClr>
                  </a:outerShdw>
                </a:effectLst>
                <a:latin typeface="Arial" pitchFamily="34" charset="0"/>
              </a:rPr>
              <a:t>”</a:t>
            </a:r>
            <a:r>
              <a:rPr lang="en-US" altLang="ja-JP" sz="3600" dirty="0" smtClean="0">
                <a:effectLst>
                  <a:outerShdw blurRad="38100" dist="38100" dir="2700000" algn="tl">
                    <a:srgbClr val="000000">
                      <a:alpha val="43137"/>
                    </a:srgbClr>
                  </a:outerShdw>
                </a:effectLst>
                <a:latin typeface="Arial Narrow" pitchFamily="34" charset="0"/>
              </a:rPr>
              <a:t> relationship 			-</a:t>
            </a:r>
            <a:r>
              <a:rPr lang="en-US" altLang="ja-JP" sz="3200" dirty="0" smtClean="0">
                <a:effectLst>
                  <a:outerShdw blurRad="38100" dist="38100" dir="2700000" algn="tl">
                    <a:srgbClr val="000000">
                      <a:alpha val="43137"/>
                    </a:srgbClr>
                  </a:outerShdw>
                </a:effectLst>
                <a:latin typeface="Arial Narrow" pitchFamily="34" charset="0"/>
              </a:rPr>
              <a:t>Eph. 5:22-32</a:t>
            </a:r>
            <a:endParaRPr lang="en-US" altLang="ja-JP" sz="3200" i="1" dirty="0" smtClean="0">
              <a:effectLst>
                <a:outerShdw blurRad="38100" dist="38100" dir="2700000" algn="tl">
                  <a:srgbClr val="000000">
                    <a:alpha val="43137"/>
                  </a:srgbClr>
                </a:outerShdw>
              </a:effectLst>
              <a:latin typeface="Arial Narrow" pitchFamily="34" charset="0"/>
            </a:endParaRPr>
          </a:p>
          <a:p>
            <a:endParaRPr lang="en-US" dirty="0" smtClean="0">
              <a:effectLst>
                <a:outerShdw blurRad="38100" dist="38100" dir="2700000" algn="tl">
                  <a:srgbClr val="000000">
                    <a:alpha val="43137"/>
                  </a:srgbClr>
                </a:outerShdw>
              </a:effectLst>
              <a:latin typeface="Arial Narrow" pitchFamily="34" charset="0"/>
            </a:endParaRPr>
          </a:p>
        </p:txBody>
      </p:sp>
      <p:sp>
        <p:nvSpPr>
          <p:cNvPr id="9219" name="WordArt 5"/>
          <p:cNvSpPr>
            <a:spLocks noChangeArrowheads="1" noChangeShapeType="1" noTextEdit="1"/>
          </p:cNvSpPr>
          <p:nvPr/>
        </p:nvSpPr>
        <p:spPr bwMode="auto">
          <a:xfrm rot="5400000">
            <a:off x="-1028700" y="2000250"/>
            <a:ext cx="4343400" cy="914400"/>
          </a:xfrm>
          <a:prstGeom prst="rect">
            <a:avLst/>
          </a:prstGeom>
        </p:spPr>
        <p:txBody>
          <a:bodyPr vert="wordArtVert" wrap="none" fromWordArt="1">
            <a:prstTxWarp prst="textPlain">
              <a:avLst>
                <a:gd name="adj" fmla="val 50000"/>
              </a:avLst>
            </a:prstTxWarp>
            <a:scene3d>
              <a:camera prst="legacyPerspectiveFront">
                <a:rot lat="20639998" lon="20699998" rev="0"/>
              </a:camera>
              <a:lightRig rig="legacyNormal3" dir="l"/>
            </a:scene3d>
            <a:sp3d extrusionH="201600" prstMaterial="legacyPlastic">
              <a:extrusionClr>
                <a:srgbClr val="FF9966"/>
              </a:extrusionClr>
            </a:sp3d>
          </a:bodyPr>
          <a:lstStyle/>
          <a:p>
            <a:pPr algn="ctr" fontAlgn="auto"/>
            <a:r>
              <a:rPr lang="en-US" sz="3600" kern="10">
                <a:ln w="9525">
                  <a:round/>
                  <a:headEnd/>
                  <a:tailEnd/>
                </a:ln>
                <a:solidFill>
                  <a:srgbClr val="FFFF00">
                    <a:alpha val="50195"/>
                  </a:srgbClr>
                </a:solidFill>
                <a:latin typeface="Arial Black"/>
              </a:rPr>
              <a:t>Implicatoins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2051">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2051">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2051">
                                            <p:txEl>
                                              <p:pRg st="1" end="1"/>
                                            </p:txEl>
                                          </p:spTgt>
                                        </p:tgtEl>
                                        <p:attrNameLst>
                                          <p:attrName>style.visibility</p:attrName>
                                        </p:attrNameLst>
                                      </p:cBhvr>
                                      <p:to>
                                        <p:strVal val="visible"/>
                                      </p:to>
                                    </p:set>
                                    <p:anim calcmode="lin" valueType="num">
                                      <p:cBhvr>
                                        <p:cTn id="15"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2051">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205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764700"/>
            </a:gs>
            <a:gs pos="50000">
              <a:srgbClr val="FF9900"/>
            </a:gs>
            <a:gs pos="100000">
              <a:srgbClr val="764700"/>
            </a:gs>
          </a:gsLst>
          <a:lin ang="18900000" scaled="1"/>
        </a:grad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762000" y="942975"/>
            <a:ext cx="7239000" cy="4031873"/>
          </a:xfrm>
          <a:prstGeom prst="rect">
            <a:avLst/>
          </a:prstGeom>
          <a:solidFill>
            <a:srgbClr val="C47500"/>
          </a:solidFill>
          <a:ln w="9525">
            <a:solidFill>
              <a:schemeClr val="tx1"/>
            </a:solidFill>
            <a:miter lim="800000"/>
            <a:headEnd/>
            <a:tailEnd/>
          </a:ln>
          <a:effectLst>
            <a:outerShdw blurRad="63500" dist="29783" dir="3885598" algn="ctr" rotWithShape="0">
              <a:schemeClr val="tx2">
                <a:alpha val="74998"/>
              </a:schemeClr>
            </a:outerShdw>
          </a:effectLst>
        </p:spPr>
        <p:txBody>
          <a:bodyPr wrap="square">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sz="3200" b="1" u="sng" dirty="0">
                <a:solidFill>
                  <a:schemeClr val="bg1"/>
                </a:solidFill>
                <a:effectLst>
                  <a:outerShdw blurRad="38100" dist="38100" dir="2700000" algn="tl">
                    <a:srgbClr val="000000"/>
                  </a:outerShdw>
                </a:effectLst>
                <a:latin typeface="AvantGarde Md BT" pitchFamily="34" charset="0"/>
              </a:rPr>
              <a:t>Ephesians 5:22-32</a:t>
            </a:r>
            <a:r>
              <a:rPr lang="en-US" sz="3200" dirty="0">
                <a:solidFill>
                  <a:schemeClr val="bg1"/>
                </a:solidFill>
                <a:effectLst>
                  <a:outerShdw blurRad="38100" dist="38100" dir="2700000" algn="tl">
                    <a:srgbClr val="000000"/>
                  </a:outerShdw>
                </a:effectLst>
                <a:latin typeface="AvantGarde Md BT" pitchFamily="34" charset="0"/>
              </a:rPr>
              <a:t> </a:t>
            </a:r>
            <a:r>
              <a:rPr lang="en-US" sz="3200" dirty="0" smtClean="0">
                <a:solidFill>
                  <a:schemeClr val="bg1"/>
                </a:solidFill>
                <a:effectLst>
                  <a:outerShdw blurRad="38100" dist="38100" dir="2700000" algn="tl">
                    <a:srgbClr val="000000"/>
                  </a:outerShdw>
                </a:effectLst>
                <a:latin typeface="AvantGarde Md BT" pitchFamily="34" charset="0"/>
              </a:rPr>
              <a:t> </a:t>
            </a:r>
            <a:r>
              <a:rPr lang="en-US" sz="3200" dirty="0">
                <a:solidFill>
                  <a:schemeClr val="bg1"/>
                </a:solidFill>
                <a:effectLst>
                  <a:outerShdw blurRad="38100" dist="38100" dir="2700000" algn="tl">
                    <a:srgbClr val="000000"/>
                  </a:outerShdw>
                </a:effectLst>
                <a:latin typeface="AvantGarde Md BT" pitchFamily="34" charset="0"/>
              </a:rPr>
              <a:t>Wives, submit to your own husbands, as to the Lord. </a:t>
            </a:r>
            <a:r>
              <a:rPr lang="en-US" sz="3200" dirty="0" smtClean="0">
                <a:solidFill>
                  <a:schemeClr val="bg1"/>
                </a:solidFill>
                <a:effectLst>
                  <a:outerShdw blurRad="38100" dist="38100" dir="2700000" algn="tl">
                    <a:srgbClr val="000000"/>
                  </a:outerShdw>
                </a:effectLst>
                <a:latin typeface="AvantGarde Md BT" pitchFamily="34" charset="0"/>
              </a:rPr>
              <a:t>   </a:t>
            </a:r>
            <a:r>
              <a:rPr lang="en-US" sz="3200" baseline="30000" dirty="0" smtClean="0">
                <a:solidFill>
                  <a:schemeClr val="bg1"/>
                </a:solidFill>
                <a:effectLst>
                  <a:outerShdw blurRad="38100" dist="38100" dir="2700000" algn="tl">
                    <a:srgbClr val="000000"/>
                  </a:outerShdw>
                </a:effectLst>
                <a:latin typeface="AvantGarde Md BT" pitchFamily="34" charset="0"/>
              </a:rPr>
              <a:t>23</a:t>
            </a:r>
            <a:r>
              <a:rPr lang="en-US" sz="3200" dirty="0" smtClean="0">
                <a:solidFill>
                  <a:schemeClr val="bg1"/>
                </a:solidFill>
                <a:effectLst>
                  <a:outerShdw blurRad="38100" dist="38100" dir="2700000" algn="tl">
                    <a:srgbClr val="000000"/>
                  </a:outerShdw>
                </a:effectLst>
                <a:latin typeface="AvantGarde Md BT" pitchFamily="34" charset="0"/>
              </a:rPr>
              <a:t> </a:t>
            </a:r>
            <a:r>
              <a:rPr lang="en-US" sz="3200" dirty="0">
                <a:solidFill>
                  <a:schemeClr val="bg1"/>
                </a:solidFill>
                <a:effectLst>
                  <a:outerShdw blurRad="38100" dist="38100" dir="2700000" algn="tl">
                    <a:srgbClr val="000000"/>
                  </a:outerShdw>
                </a:effectLst>
                <a:latin typeface="AvantGarde Md BT" pitchFamily="34" charset="0"/>
              </a:rPr>
              <a:t>For the husband is head of the wife, as also Christ is head of the church; and He is the Savior of the body. </a:t>
            </a:r>
            <a:r>
              <a:rPr lang="en-US" sz="3200" baseline="30000" dirty="0">
                <a:solidFill>
                  <a:schemeClr val="bg1"/>
                </a:solidFill>
                <a:effectLst>
                  <a:outerShdw blurRad="38100" dist="38100" dir="2700000" algn="tl">
                    <a:srgbClr val="000000"/>
                  </a:outerShdw>
                </a:effectLst>
                <a:latin typeface="AvantGarde Md BT" pitchFamily="34" charset="0"/>
              </a:rPr>
              <a:t>24</a:t>
            </a:r>
            <a:r>
              <a:rPr lang="en-US" sz="3200" dirty="0">
                <a:solidFill>
                  <a:schemeClr val="bg1"/>
                </a:solidFill>
                <a:effectLst>
                  <a:outerShdw blurRad="38100" dist="38100" dir="2700000" algn="tl">
                    <a:srgbClr val="000000"/>
                  </a:outerShdw>
                </a:effectLst>
                <a:latin typeface="AvantGarde Md BT" pitchFamily="34" charset="0"/>
              </a:rPr>
              <a:t> Therefore, just as the church is subject to Christ, so let the wives be to their own husbands in everything...</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764700"/>
            </a:gs>
            <a:gs pos="50000">
              <a:srgbClr val="FF9900"/>
            </a:gs>
            <a:gs pos="100000">
              <a:srgbClr val="764700"/>
            </a:gs>
          </a:gsLst>
          <a:lin ang="18900000" scaled="1"/>
        </a:gra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81000" y="57150"/>
            <a:ext cx="8305800" cy="5016758"/>
          </a:xfrm>
          <a:prstGeom prst="rect">
            <a:avLst/>
          </a:prstGeom>
          <a:solidFill>
            <a:srgbClr val="C47500"/>
          </a:solidFill>
          <a:ln w="9525">
            <a:solidFill>
              <a:schemeClr val="tx1"/>
            </a:solidFill>
            <a:miter lim="800000"/>
            <a:headEnd/>
            <a:tailEnd/>
          </a:ln>
          <a:effectLst>
            <a:outerShdw blurRad="63500" dist="29783" dir="3885598" algn="ctr" rotWithShape="0">
              <a:schemeClr val="tx2">
                <a:alpha val="74998"/>
              </a:schemeClr>
            </a:outerShdw>
          </a:effectLst>
        </p:spPr>
        <p:txBody>
          <a:bodyPr wrap="square">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sz="3200" baseline="30000" dirty="0">
                <a:solidFill>
                  <a:schemeClr val="bg1"/>
                </a:solidFill>
                <a:effectLst>
                  <a:outerShdw blurRad="38100" dist="38100" dir="2700000" algn="tl">
                    <a:srgbClr val="000000"/>
                  </a:outerShdw>
                </a:effectLst>
                <a:latin typeface="AvantGarde Md BT" pitchFamily="34" charset="0"/>
              </a:rPr>
              <a:t>25</a:t>
            </a:r>
            <a:r>
              <a:rPr lang="en-US" sz="3200" dirty="0">
                <a:solidFill>
                  <a:schemeClr val="bg1"/>
                </a:solidFill>
                <a:effectLst>
                  <a:outerShdw blurRad="38100" dist="38100" dir="2700000" algn="tl">
                    <a:srgbClr val="000000"/>
                  </a:outerShdw>
                </a:effectLst>
                <a:latin typeface="AvantGarde Md BT" pitchFamily="34" charset="0"/>
              </a:rPr>
              <a:t> Husbands, love your wives, just as Christ also loved the church and gave Himself for her, </a:t>
            </a:r>
            <a:r>
              <a:rPr lang="en-US" sz="3200" baseline="30000" dirty="0">
                <a:solidFill>
                  <a:schemeClr val="bg1"/>
                </a:solidFill>
                <a:effectLst>
                  <a:outerShdw blurRad="38100" dist="38100" dir="2700000" algn="tl">
                    <a:srgbClr val="000000"/>
                  </a:outerShdw>
                </a:effectLst>
                <a:latin typeface="AvantGarde Md BT" pitchFamily="34" charset="0"/>
              </a:rPr>
              <a:t>26</a:t>
            </a:r>
            <a:r>
              <a:rPr lang="en-US" sz="3200" dirty="0">
                <a:solidFill>
                  <a:schemeClr val="bg1"/>
                </a:solidFill>
                <a:effectLst>
                  <a:outerShdw blurRad="38100" dist="38100" dir="2700000" algn="tl">
                    <a:srgbClr val="000000"/>
                  </a:outerShdw>
                </a:effectLst>
                <a:latin typeface="AvantGarde Md BT" pitchFamily="34" charset="0"/>
              </a:rPr>
              <a:t> that He might sanctify and cleanse her with the washing of water by the word,  </a:t>
            </a:r>
            <a:r>
              <a:rPr lang="en-US" sz="3200" baseline="30000" dirty="0">
                <a:solidFill>
                  <a:schemeClr val="bg1"/>
                </a:solidFill>
                <a:effectLst>
                  <a:outerShdw blurRad="38100" dist="38100" dir="2700000" algn="tl">
                    <a:srgbClr val="000000"/>
                  </a:outerShdw>
                </a:effectLst>
                <a:latin typeface="AvantGarde Md BT" pitchFamily="34" charset="0"/>
              </a:rPr>
              <a:t>27</a:t>
            </a:r>
            <a:r>
              <a:rPr lang="en-US" sz="3200" dirty="0">
                <a:solidFill>
                  <a:schemeClr val="bg1"/>
                </a:solidFill>
                <a:effectLst>
                  <a:outerShdw blurRad="38100" dist="38100" dir="2700000" algn="tl">
                    <a:srgbClr val="000000"/>
                  </a:outerShdw>
                </a:effectLst>
                <a:latin typeface="AvantGarde Md BT" pitchFamily="34" charset="0"/>
              </a:rPr>
              <a:t> that He might present her to Himself a glorious church, not having spot or wrinkle or any such thing, but that she should be holy and without blemish. </a:t>
            </a:r>
            <a:r>
              <a:rPr lang="en-US" sz="3200" baseline="30000" dirty="0">
                <a:solidFill>
                  <a:schemeClr val="bg1"/>
                </a:solidFill>
                <a:effectLst>
                  <a:outerShdw blurRad="38100" dist="38100" dir="2700000" algn="tl">
                    <a:srgbClr val="000000"/>
                  </a:outerShdw>
                </a:effectLst>
                <a:latin typeface="AvantGarde Md BT" pitchFamily="34" charset="0"/>
              </a:rPr>
              <a:t>28</a:t>
            </a:r>
            <a:r>
              <a:rPr lang="en-US" sz="3200" dirty="0">
                <a:solidFill>
                  <a:schemeClr val="bg1"/>
                </a:solidFill>
                <a:effectLst>
                  <a:outerShdw blurRad="38100" dist="38100" dir="2700000" algn="tl">
                    <a:srgbClr val="000000"/>
                  </a:outerShdw>
                </a:effectLst>
                <a:latin typeface="AvantGarde Md BT" pitchFamily="34" charset="0"/>
              </a:rPr>
              <a:t> So husbands ought to love their own wives as their own bodies; he who loves his wife loves himself... </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764700"/>
            </a:gs>
            <a:gs pos="50000">
              <a:srgbClr val="FF9900"/>
            </a:gs>
            <a:gs pos="100000">
              <a:srgbClr val="764700"/>
            </a:gs>
          </a:gsLst>
          <a:lin ang="18900000" scaled="1"/>
        </a:gra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33400" y="554832"/>
            <a:ext cx="7924800" cy="4524315"/>
          </a:xfrm>
          <a:prstGeom prst="rect">
            <a:avLst/>
          </a:prstGeom>
          <a:solidFill>
            <a:srgbClr val="C47500"/>
          </a:solidFill>
          <a:ln w="9525">
            <a:solidFill>
              <a:schemeClr val="tx1"/>
            </a:solidFill>
            <a:miter lim="800000"/>
            <a:headEnd/>
            <a:tailEnd/>
          </a:ln>
          <a:effectLst>
            <a:outerShdw blurRad="63500" dist="29783" dir="3885598" algn="ctr" rotWithShape="0">
              <a:schemeClr val="tx2">
                <a:alpha val="74998"/>
              </a:schemeClr>
            </a:outerShdw>
          </a:effec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sz="3200" baseline="30000">
                <a:solidFill>
                  <a:schemeClr val="bg1"/>
                </a:solidFill>
                <a:effectLst>
                  <a:outerShdw blurRad="38100" dist="38100" dir="2700000" algn="tl">
                    <a:srgbClr val="000000"/>
                  </a:outerShdw>
                </a:effectLst>
                <a:latin typeface="AvantGarde Md BT" pitchFamily="34" charset="0"/>
              </a:rPr>
              <a:t>29</a:t>
            </a:r>
            <a:r>
              <a:rPr lang="en-US" sz="3200">
                <a:solidFill>
                  <a:schemeClr val="bg1"/>
                </a:solidFill>
                <a:effectLst>
                  <a:outerShdw blurRad="38100" dist="38100" dir="2700000" algn="tl">
                    <a:srgbClr val="000000"/>
                  </a:outerShdw>
                </a:effectLst>
                <a:latin typeface="AvantGarde Md BT" pitchFamily="34" charset="0"/>
              </a:rPr>
              <a:t> For no one ever hated his own flesh, but nourishes and cherishes it, just as the Lord does the church. </a:t>
            </a:r>
            <a:r>
              <a:rPr lang="en-US" sz="3200" baseline="30000">
                <a:solidFill>
                  <a:schemeClr val="bg1"/>
                </a:solidFill>
                <a:effectLst>
                  <a:outerShdw blurRad="38100" dist="38100" dir="2700000" algn="tl">
                    <a:srgbClr val="000000"/>
                  </a:outerShdw>
                </a:effectLst>
                <a:latin typeface="AvantGarde Md BT" pitchFamily="34" charset="0"/>
              </a:rPr>
              <a:t>30</a:t>
            </a:r>
            <a:r>
              <a:rPr lang="en-US" sz="3200">
                <a:solidFill>
                  <a:schemeClr val="bg1"/>
                </a:solidFill>
                <a:effectLst>
                  <a:outerShdw blurRad="38100" dist="38100" dir="2700000" algn="tl">
                    <a:srgbClr val="000000"/>
                  </a:outerShdw>
                </a:effectLst>
                <a:latin typeface="AvantGarde Md BT" pitchFamily="34" charset="0"/>
              </a:rPr>
              <a:t> For we are members of His body, of His flesh and of His bones.  </a:t>
            </a:r>
            <a:r>
              <a:rPr lang="en-US" sz="3200" baseline="30000">
                <a:solidFill>
                  <a:schemeClr val="bg1"/>
                </a:solidFill>
                <a:effectLst>
                  <a:outerShdw blurRad="38100" dist="38100" dir="2700000" algn="tl">
                    <a:srgbClr val="000000"/>
                  </a:outerShdw>
                </a:effectLst>
                <a:latin typeface="AvantGarde Md BT" pitchFamily="34" charset="0"/>
              </a:rPr>
              <a:t>31</a:t>
            </a:r>
            <a:r>
              <a:rPr lang="en-US" sz="3200">
                <a:solidFill>
                  <a:schemeClr val="bg1"/>
                </a:solidFill>
                <a:effectLst>
                  <a:outerShdw blurRad="38100" dist="38100" dir="2700000" algn="tl">
                    <a:srgbClr val="000000"/>
                  </a:outerShdw>
                </a:effectLst>
                <a:latin typeface="AvantGarde Md BT" pitchFamily="34" charset="0"/>
              </a:rPr>
              <a:t> </a:t>
            </a:r>
            <a:r>
              <a:rPr lang="ja-JP" altLang="en-US" sz="3200">
                <a:solidFill>
                  <a:schemeClr val="bg1"/>
                </a:solidFill>
                <a:effectLst>
                  <a:outerShdw blurRad="38100" dist="38100" dir="2700000" algn="tl">
                    <a:srgbClr val="000000"/>
                  </a:outerShdw>
                </a:effectLst>
                <a:latin typeface="Arial" pitchFamily="34" charset="0"/>
              </a:rPr>
              <a:t>“</a:t>
            </a:r>
            <a:r>
              <a:rPr lang="en-US" altLang="ja-JP" sz="3200">
                <a:solidFill>
                  <a:schemeClr val="bg1"/>
                </a:solidFill>
                <a:effectLst>
                  <a:outerShdw blurRad="38100" dist="38100" dir="2700000" algn="tl">
                    <a:srgbClr val="000000"/>
                  </a:outerShdw>
                </a:effectLst>
                <a:latin typeface="AvantGarde Md BT" pitchFamily="34" charset="0"/>
              </a:rPr>
              <a:t>For this reason a man shall leave his father and mother and be joined to his wife, and the two shall become one flesh.</a:t>
            </a:r>
            <a:r>
              <a:rPr lang="ja-JP" altLang="en-US" sz="3200">
                <a:solidFill>
                  <a:schemeClr val="bg1"/>
                </a:solidFill>
                <a:effectLst>
                  <a:outerShdw blurRad="38100" dist="38100" dir="2700000" algn="tl">
                    <a:srgbClr val="000000"/>
                  </a:outerShdw>
                </a:effectLst>
                <a:latin typeface="Arial" pitchFamily="34" charset="0"/>
              </a:rPr>
              <a:t>”</a:t>
            </a:r>
            <a:r>
              <a:rPr lang="en-US" altLang="ja-JP" sz="3200">
                <a:solidFill>
                  <a:schemeClr val="bg1"/>
                </a:solidFill>
                <a:effectLst>
                  <a:outerShdw blurRad="38100" dist="38100" dir="2700000" algn="tl">
                    <a:srgbClr val="000000"/>
                  </a:outerShdw>
                </a:effectLst>
                <a:latin typeface="AvantGarde Md BT" pitchFamily="34" charset="0"/>
              </a:rPr>
              <a:t> </a:t>
            </a:r>
            <a:r>
              <a:rPr lang="en-US" altLang="ja-JP" sz="3200" baseline="30000">
                <a:solidFill>
                  <a:schemeClr val="bg1"/>
                </a:solidFill>
                <a:effectLst>
                  <a:outerShdw blurRad="38100" dist="38100" dir="2700000" algn="tl">
                    <a:srgbClr val="000000"/>
                  </a:outerShdw>
                </a:effectLst>
                <a:latin typeface="AvantGarde Md BT" pitchFamily="34" charset="0"/>
              </a:rPr>
              <a:t>32</a:t>
            </a:r>
            <a:r>
              <a:rPr lang="en-US" altLang="ja-JP" sz="3200">
                <a:solidFill>
                  <a:schemeClr val="bg1"/>
                </a:solidFill>
                <a:effectLst>
                  <a:outerShdw blurRad="38100" dist="38100" dir="2700000" algn="tl">
                    <a:srgbClr val="000000"/>
                  </a:outerShdw>
                </a:effectLst>
                <a:latin typeface="AvantGarde Md BT" pitchFamily="34" charset="0"/>
              </a:rPr>
              <a:t> This is a great mystery, but I speak concerning Christ and the church.</a:t>
            </a:r>
            <a:r>
              <a:rPr lang="ja-JP" altLang="en-US" sz="3200">
                <a:solidFill>
                  <a:schemeClr val="bg1"/>
                </a:solidFill>
                <a:effectLst>
                  <a:outerShdw blurRad="38100" dist="38100" dir="2700000" algn="tl">
                    <a:srgbClr val="000000"/>
                  </a:outerShdw>
                </a:effectLst>
                <a:latin typeface="Arial" pitchFamily="34" charset="0"/>
              </a:rPr>
              <a:t>”</a:t>
            </a:r>
            <a:endParaRPr lang="en-US" sz="3200">
              <a:solidFill>
                <a:schemeClr val="bg1"/>
              </a:solidFill>
              <a:effectLst>
                <a:outerShdw blurRad="38100" dist="38100" dir="2700000" algn="tl">
                  <a:srgbClr val="000000"/>
                </a:outerShdw>
              </a:effectLst>
              <a:latin typeface="AvantGarde Md BT" pitchFamily="34" charset="0"/>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2667000" y="514350"/>
            <a:ext cx="6248400" cy="3086100"/>
          </a:xfrm>
          <a:effectLst/>
        </p:spPr>
        <p:txBody>
          <a:bodyPr/>
          <a:lstStyle/>
          <a:p>
            <a:r>
              <a:rPr lang="en-US" sz="3600" b="1" dirty="0" smtClean="0">
                <a:effectLst>
                  <a:outerShdw blurRad="38100" dist="38100" dir="2700000" algn="tl">
                    <a:srgbClr val="000000">
                      <a:alpha val="43137"/>
                    </a:srgbClr>
                  </a:outerShdw>
                </a:effectLst>
                <a:latin typeface="Arial Narrow" pitchFamily="34" charset="0"/>
              </a:rPr>
              <a:t>Man cannot ignore his relationship with His Maker.</a:t>
            </a:r>
            <a:endParaRPr lang="en-US" sz="3600" dirty="0" smtClean="0">
              <a:effectLst>
                <a:outerShdw blurRad="38100" dist="38100" dir="2700000" algn="tl">
                  <a:srgbClr val="000000">
                    <a:alpha val="43137"/>
                  </a:srgbClr>
                </a:outerShdw>
              </a:effectLst>
              <a:latin typeface="Arial Narrow" pitchFamily="34" charset="0"/>
            </a:endParaRPr>
          </a:p>
          <a:p>
            <a:r>
              <a:rPr lang="en-US" sz="4000" b="1" dirty="0" smtClean="0">
                <a:effectLst>
                  <a:outerShdw blurRad="38100" dist="38100" dir="2700000" algn="tl">
                    <a:srgbClr val="000000">
                      <a:alpha val="43137"/>
                    </a:srgbClr>
                  </a:outerShdw>
                </a:effectLst>
                <a:latin typeface="Arial Narrow" pitchFamily="34" charset="0"/>
              </a:rPr>
              <a:t>Man is not an animal.</a:t>
            </a:r>
          </a:p>
          <a:p>
            <a:pPr lvl="1"/>
            <a:r>
              <a:rPr lang="ja-JP" altLang="en-US" sz="3600" i="1" dirty="0" smtClean="0">
                <a:effectLst>
                  <a:outerShdw blurRad="38100" dist="38100" dir="2700000" algn="tl">
                    <a:srgbClr val="000000">
                      <a:alpha val="43137"/>
                    </a:srgbClr>
                  </a:outerShdw>
                </a:effectLst>
                <a:latin typeface="Arial" pitchFamily="34" charset="0"/>
              </a:rPr>
              <a:t>“</a:t>
            </a:r>
            <a:r>
              <a:rPr lang="en-US" altLang="ja-JP" sz="3600" i="1" dirty="0" smtClean="0">
                <a:effectLst>
                  <a:outerShdw blurRad="38100" dist="38100" dir="2700000" algn="tl">
                    <a:srgbClr val="000000">
                      <a:alpha val="43137"/>
                    </a:srgbClr>
                  </a:outerShdw>
                </a:effectLst>
                <a:latin typeface="Arial Narrow" pitchFamily="34" charset="0"/>
              </a:rPr>
              <a:t>Male and female created He them</a:t>
            </a:r>
            <a:r>
              <a:rPr lang="ja-JP" altLang="en-US" sz="3600" i="1" dirty="0" smtClean="0">
                <a:effectLst>
                  <a:outerShdw blurRad="38100" dist="38100" dir="2700000" algn="tl">
                    <a:srgbClr val="000000">
                      <a:alpha val="43137"/>
                    </a:srgbClr>
                  </a:outerShdw>
                </a:effectLst>
                <a:latin typeface="Arial" pitchFamily="34" charset="0"/>
              </a:rPr>
              <a:t>”</a:t>
            </a:r>
            <a:r>
              <a:rPr lang="en-US" altLang="ja-JP" sz="3600" i="1" dirty="0" smtClean="0">
                <a:effectLst>
                  <a:outerShdw blurRad="38100" dist="38100" dir="2700000" algn="tl">
                    <a:srgbClr val="000000">
                      <a:alpha val="43137"/>
                    </a:srgbClr>
                  </a:outerShdw>
                </a:effectLst>
                <a:latin typeface="Arial Narrow" pitchFamily="34" charset="0"/>
              </a:rPr>
              <a:t> (Gen. 1:27)</a:t>
            </a:r>
          </a:p>
          <a:p>
            <a:pPr lvl="1"/>
            <a:r>
              <a:rPr lang="en-US" sz="3600" dirty="0" smtClean="0">
                <a:effectLst>
                  <a:outerShdw blurRad="38100" dist="38100" dir="2700000" algn="tl">
                    <a:srgbClr val="000000">
                      <a:alpha val="43137"/>
                    </a:srgbClr>
                  </a:outerShdw>
                </a:effectLst>
                <a:latin typeface="Arial Narrow" pitchFamily="34" charset="0"/>
              </a:rPr>
              <a:t>God created sexuality.</a:t>
            </a:r>
          </a:p>
          <a:p>
            <a:endParaRPr lang="en-US" sz="3600" dirty="0" smtClean="0">
              <a:effectLst>
                <a:outerShdw blurRad="38100" dist="38100" dir="2700000" algn="tl">
                  <a:srgbClr val="000000">
                    <a:alpha val="43137"/>
                  </a:srgbClr>
                </a:outerShdw>
              </a:effectLst>
              <a:latin typeface="Arial Narrow" pitchFamily="34" charset="0"/>
            </a:endParaRPr>
          </a:p>
        </p:txBody>
      </p:sp>
      <p:sp>
        <p:nvSpPr>
          <p:cNvPr id="13315" name="WordArt 3"/>
          <p:cNvSpPr>
            <a:spLocks noChangeArrowheads="1" noChangeShapeType="1" noTextEdit="1"/>
          </p:cNvSpPr>
          <p:nvPr/>
        </p:nvSpPr>
        <p:spPr bwMode="auto">
          <a:xfrm rot="5400000">
            <a:off x="-885825" y="2028825"/>
            <a:ext cx="4057650" cy="914400"/>
          </a:xfrm>
          <a:prstGeom prst="rect">
            <a:avLst/>
          </a:prstGeom>
        </p:spPr>
        <p:txBody>
          <a:bodyPr vert="wordArtVert" wrap="none" fromWordArt="1">
            <a:prstTxWarp prst="textPlain">
              <a:avLst>
                <a:gd name="adj" fmla="val 50000"/>
              </a:avLst>
            </a:prstTxWarp>
            <a:scene3d>
              <a:camera prst="legacyPerspectiveFront">
                <a:rot lat="20639998" lon="20699998" rev="0"/>
              </a:camera>
              <a:lightRig rig="legacyNormal3" dir="l"/>
            </a:scene3d>
            <a:sp3d extrusionH="201600" prstMaterial="legacyPlastic">
              <a:extrusionClr>
                <a:srgbClr val="FF9966"/>
              </a:extrusionClr>
            </a:sp3d>
          </a:bodyPr>
          <a:lstStyle/>
          <a:p>
            <a:pPr algn="ctr" fontAlgn="auto"/>
            <a:r>
              <a:rPr lang="en-US" sz="3600" kern="10" dirty="0" err="1">
                <a:ln w="9525">
                  <a:round/>
                  <a:headEnd/>
                  <a:tailEnd/>
                </a:ln>
                <a:solidFill>
                  <a:srgbClr val="FFFF00">
                    <a:alpha val="50195"/>
                  </a:srgbClr>
                </a:solidFill>
                <a:latin typeface="Arial Black"/>
              </a:rPr>
              <a:t>Implicatoins</a:t>
            </a:r>
            <a:endParaRPr lang="en-US" sz="3600" kern="10" dirty="0">
              <a:ln w="9525">
                <a:round/>
                <a:headEnd/>
                <a:tailEnd/>
              </a:ln>
              <a:solidFill>
                <a:srgbClr val="FFFF00">
                  <a:alpha val="50195"/>
                </a:srgbClr>
              </a:solidFill>
              <a:latin typeface="Arial Black"/>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1266">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11266">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1126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11266">
                                            <p:txEl>
                                              <p:pRg st="1" end="1"/>
                                            </p:txEl>
                                          </p:spTgt>
                                        </p:tgtEl>
                                        <p:attrNameLst>
                                          <p:attrName>style.visibility</p:attrName>
                                        </p:attrNameLst>
                                      </p:cBhvr>
                                      <p:to>
                                        <p:strVal val="visible"/>
                                      </p:to>
                                    </p:set>
                                    <p:anim calcmode="lin" valueType="num">
                                      <p:cBhvr>
                                        <p:cTn id="15"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1266">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11266">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1126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11266">
                                            <p:txEl>
                                              <p:pRg st="2" end="2"/>
                                            </p:txEl>
                                          </p:spTgt>
                                        </p:tgtEl>
                                        <p:attrNameLst>
                                          <p:attrName>style.visibility</p:attrName>
                                        </p:attrNameLst>
                                      </p:cBhvr>
                                      <p:to>
                                        <p:strVal val="visible"/>
                                      </p:to>
                                    </p:set>
                                    <p:anim calcmode="lin" valueType="num">
                                      <p:cBhvr>
                                        <p:cTn id="23"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1266">
                                            <p:txEl>
                                              <p:pRg st="2" end="2"/>
                                            </p:txEl>
                                          </p:spTgt>
                                        </p:tgtEl>
                                        <p:attrNameLst>
                                          <p:attrName>ppt_y</p:attrName>
                                        </p:attrNameLst>
                                      </p:cBhvr>
                                      <p:tavLst>
                                        <p:tav tm="0">
                                          <p:val>
                                            <p:strVal val="#ppt_y-#ppt_h/2"/>
                                          </p:val>
                                        </p:tav>
                                        <p:tav tm="100000">
                                          <p:val>
                                            <p:strVal val="#ppt_y"/>
                                          </p:val>
                                        </p:tav>
                                      </p:tavLst>
                                    </p:anim>
                                    <p:anim calcmode="lin" valueType="num">
                                      <p:cBhvr>
                                        <p:cTn id="25" dur="500" fill="hold"/>
                                        <p:tgtEl>
                                          <p:spTgt spid="11266">
                                            <p:txEl>
                                              <p:pRg st="2" end="2"/>
                                            </p:txEl>
                                          </p:spTgt>
                                        </p:tgtEl>
                                        <p:attrNameLst>
                                          <p:attrName>ppt_w</p:attrName>
                                        </p:attrNameLst>
                                      </p:cBhvr>
                                      <p:tavLst>
                                        <p:tav tm="0">
                                          <p:val>
                                            <p:strVal val="#ppt_w"/>
                                          </p:val>
                                        </p:tav>
                                        <p:tav tm="100000">
                                          <p:val>
                                            <p:strVal val="#ppt_w"/>
                                          </p:val>
                                        </p:tav>
                                      </p:tavLst>
                                    </p:anim>
                                    <p:anim calcmode="lin" valueType="num">
                                      <p:cBhvr>
                                        <p:cTn id="26" dur="500" fill="hold"/>
                                        <p:tgtEl>
                                          <p:spTgt spid="1126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11266">
                                            <p:txEl>
                                              <p:pRg st="3" end="3"/>
                                            </p:txEl>
                                          </p:spTgt>
                                        </p:tgtEl>
                                        <p:attrNameLst>
                                          <p:attrName>style.visibility</p:attrName>
                                        </p:attrNameLst>
                                      </p:cBhvr>
                                      <p:to>
                                        <p:strVal val="visible"/>
                                      </p:to>
                                    </p:set>
                                    <p:anim calcmode="lin" valueType="num">
                                      <p:cBhvr>
                                        <p:cTn id="31"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11266">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11266">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11266">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bldLvl="2" autoUpdateAnimBg="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1979</TotalTime>
  <Words>1055</Words>
  <Application>Microsoft Office PowerPoint</Application>
  <PresentationFormat>On-screen Show (16:9)</PresentationFormat>
  <Paragraphs>73</Paragraphs>
  <Slides>22</Slides>
  <Notes>22</Notes>
  <HiddenSlides>5</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PowerPoint Presentation</vt:lpstr>
      <vt:lpstr>Being in the Image of God</vt:lpstr>
      <vt:lpstr>PowerPoint Presentation</vt:lpstr>
      <vt:lpstr>Being in the Image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Marriage is for Life!</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in the Image of God</dc:title>
  <dc:creator>steve patton</dc:creator>
  <cp:lastModifiedBy>UCOC</cp:lastModifiedBy>
  <cp:revision>18</cp:revision>
  <cp:lastPrinted>2013-09-26T19:12:11Z</cp:lastPrinted>
  <dcterms:created xsi:type="dcterms:W3CDTF">2001-06-14T15:08:30Z</dcterms:created>
  <dcterms:modified xsi:type="dcterms:W3CDTF">2013-09-29T12:42:48Z</dcterms:modified>
</cp:coreProperties>
</file>