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68" r:id="rId6"/>
    <p:sldId id="274" r:id="rId7"/>
    <p:sldId id="272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000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456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7875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ce_wide_t_n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1001" y="3384051"/>
            <a:ext cx="4272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  <a:latin typeface="Gill Sans"/>
                <a:cs typeface="Gill Sans"/>
              </a:rPr>
              <a:t>ISN’T </a:t>
            </a:r>
            <a:r>
              <a:rPr lang="en-US" sz="3200" dirty="0" smtClean="0">
                <a:solidFill>
                  <a:srgbClr val="FF0000"/>
                </a:solidFill>
                <a:latin typeface="Gill Sans"/>
                <a:cs typeface="Gill Sans"/>
              </a:rPr>
              <a:t>CHEAP</a:t>
            </a:r>
            <a:endParaRPr lang="en-US" sz="32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7782095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ce_wide_c_n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5086" y="4558724"/>
            <a:ext cx="4272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Gill Sans"/>
                <a:cs typeface="Gill Sans"/>
              </a:rPr>
              <a:t>DESCRIBED</a:t>
            </a:r>
            <a:endParaRPr lang="en-US" sz="32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834" y="269680"/>
            <a:ext cx="84981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entury"/>
                <a:cs typeface="Century"/>
              </a:rPr>
              <a:t>“</a:t>
            </a:r>
            <a:r>
              <a:rPr lang="en-US" sz="4000" dirty="0">
                <a:solidFill>
                  <a:schemeClr val="bg1"/>
                </a:solidFill>
                <a:latin typeface="Century"/>
                <a:cs typeface="Century"/>
              </a:rPr>
              <a:t>For God so loved the world, that He gave His only begotten Son, that whoever believes in Him shall not perish, but have eternal life.” </a:t>
            </a:r>
            <a:endParaRPr lang="en-US" sz="4000" dirty="0" smtClean="0">
              <a:solidFill>
                <a:schemeClr val="bg1"/>
              </a:solidFill>
              <a:latin typeface="Century"/>
              <a:cs typeface="Century"/>
            </a:endParaRPr>
          </a:p>
          <a:p>
            <a:pPr algn="r"/>
            <a:r>
              <a:rPr lang="en-US" sz="3200" dirty="0" smtClean="0">
                <a:solidFill>
                  <a:schemeClr val="bg1"/>
                </a:solidFill>
                <a:latin typeface="Century"/>
                <a:cs typeface="Century"/>
              </a:rPr>
              <a:t>(</a:t>
            </a:r>
            <a:r>
              <a:rPr lang="en-US" sz="3200" dirty="0">
                <a:solidFill>
                  <a:schemeClr val="bg1"/>
                </a:solidFill>
                <a:latin typeface="Century"/>
                <a:cs typeface="Century"/>
              </a:rPr>
              <a:t>John 3:16, NASB95) </a:t>
            </a:r>
          </a:p>
        </p:txBody>
      </p:sp>
    </p:spTree>
    <p:extLst>
      <p:ext uri="{BB962C8B-B14F-4D97-AF65-F5344CB8AC3E}">
        <p14:creationId xmlns:p14="http://schemas.microsoft.com/office/powerpoint/2010/main" val="305177207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Sacrificed Lamb_wide_c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5600" y="673100"/>
            <a:ext cx="5829300" cy="31085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905" cmpd="sng">
                  <a:noFill/>
                </a:ln>
                <a:effectLst>
                  <a:outerShdw blurRad="38100" dist="38100" dir="2700000" algn="tl" rotWithShape="0">
                    <a:srgbClr val="000000">
                      <a:alpha val="70000"/>
                    </a:srgbClr>
                  </a:outerShdw>
                </a:effectLst>
                <a:latin typeface="Cochin"/>
                <a:cs typeface="Cochin"/>
              </a:rPr>
              <a:t>“</a:t>
            </a:r>
            <a:r>
              <a:rPr lang="en-US" sz="4000" b="1" dirty="0">
                <a:ln w="1905" cmpd="sng">
                  <a:noFill/>
                </a:ln>
                <a:effectLst>
                  <a:outerShdw blurRad="38100" dist="38100" dir="2700000" algn="tl" rotWithShape="0">
                    <a:srgbClr val="000000">
                      <a:alpha val="70000"/>
                    </a:srgbClr>
                  </a:outerShdw>
                </a:effectLst>
                <a:latin typeface="Cochin"/>
                <a:cs typeface="Cochin"/>
              </a:rPr>
              <a:t>As Moses lifted up the serpent in the wilderness, even so must the Son of Man be lifted up;” </a:t>
            </a:r>
            <a:endParaRPr lang="en-US" sz="4000" b="1" dirty="0" smtClean="0">
              <a:ln w="1905" cmpd="sng">
                <a:noFill/>
              </a:ln>
              <a:effectLst>
                <a:outerShdw blurRad="38100" dist="38100" dir="2700000" algn="tl" rotWithShape="0">
                  <a:srgbClr val="000000">
                    <a:alpha val="70000"/>
                  </a:srgbClr>
                </a:outerShdw>
              </a:effectLst>
              <a:latin typeface="Cochin"/>
              <a:cs typeface="Cochin"/>
            </a:endParaRPr>
          </a:p>
          <a:p>
            <a:pPr algn="r"/>
            <a:r>
              <a:rPr lang="en-US" sz="3600" b="1" dirty="0" smtClean="0">
                <a:ln w="1905" cmpd="sng">
                  <a:noFill/>
                </a:ln>
                <a:effectLst>
                  <a:outerShdw blurRad="38100" dist="38100" dir="2700000" algn="tl" rotWithShape="0">
                    <a:srgbClr val="000000">
                      <a:alpha val="70000"/>
                    </a:srgbClr>
                  </a:outerShdw>
                </a:effectLst>
                <a:latin typeface="Cochin"/>
                <a:cs typeface="Cochin"/>
              </a:rPr>
              <a:t>(</a:t>
            </a:r>
            <a:r>
              <a:rPr lang="en-US" sz="3600" b="1" dirty="0">
                <a:ln w="1905" cmpd="sng">
                  <a:noFill/>
                </a:ln>
                <a:effectLst>
                  <a:outerShdw blurRad="38100" dist="38100" dir="2700000" algn="tl" rotWithShape="0">
                    <a:srgbClr val="000000">
                      <a:alpha val="70000"/>
                    </a:srgbClr>
                  </a:outerShdw>
                </a:effectLst>
                <a:latin typeface="Cochin"/>
                <a:cs typeface="Cochin"/>
              </a:rPr>
              <a:t>John 3:</a:t>
            </a:r>
            <a:r>
              <a:rPr lang="en-US" sz="3600" b="1" dirty="0" smtClean="0">
                <a:ln w="1905" cmpd="sng">
                  <a:noFill/>
                </a:ln>
                <a:effectLst>
                  <a:outerShdw blurRad="38100" dist="38100" dir="2700000" algn="tl" rotWithShape="0">
                    <a:srgbClr val="000000">
                      <a:alpha val="70000"/>
                    </a:srgbClr>
                  </a:outerShdw>
                </a:effectLst>
                <a:latin typeface="Cochin"/>
                <a:cs typeface="Cochin"/>
              </a:rPr>
              <a:t>14) </a:t>
            </a:r>
            <a:endParaRPr lang="en-US" sz="3600" b="1" dirty="0">
              <a:ln w="1905" cmpd="sng">
                <a:noFill/>
              </a:ln>
              <a:effectLst>
                <a:outerShdw blurRad="38100" dist="38100" dir="2700000" algn="tl" rotWithShape="0">
                  <a:srgbClr val="000000">
                    <a:alpha val="70000"/>
                  </a:srgbClr>
                </a:outerShdw>
              </a:effectLst>
              <a:latin typeface="Cochin"/>
              <a:cs typeface="Cochi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600" y="4076700"/>
            <a:ext cx="6591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720002"/>
                </a:solidFill>
                <a:latin typeface="Cochin"/>
                <a:cs typeface="Cochin"/>
              </a:rPr>
              <a:t>t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720002"/>
                </a:solidFill>
                <a:latin typeface="Cochin"/>
                <a:cs typeface="Cochin"/>
              </a:rPr>
              <a:t>he Cost of Grace</a:t>
            </a:r>
            <a:endParaRPr lang="en-US" sz="5400" b="1" dirty="0">
              <a:ln>
                <a:solidFill>
                  <a:schemeClr val="tx1"/>
                </a:solidFill>
              </a:ln>
              <a:solidFill>
                <a:srgbClr val="720002"/>
              </a:solidFill>
              <a:latin typeface="Cochin"/>
              <a:cs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28564210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Sacrificed Lamb_wide_c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01600" y="4076700"/>
            <a:ext cx="6591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720002"/>
                </a:solidFill>
                <a:latin typeface="Cochin"/>
                <a:cs typeface="Cochin"/>
              </a:rPr>
              <a:t>t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720002"/>
                </a:solidFill>
                <a:latin typeface="Cochin"/>
                <a:cs typeface="Cochin"/>
              </a:rPr>
              <a:t>he Cost of Grace</a:t>
            </a:r>
            <a:endParaRPr lang="en-US" sz="5400" b="1" dirty="0">
              <a:ln>
                <a:solidFill>
                  <a:schemeClr val="tx1"/>
                </a:solidFill>
              </a:ln>
              <a:solidFill>
                <a:srgbClr val="720002"/>
              </a:solidFill>
              <a:latin typeface="Cochin"/>
              <a:cs typeface="Cochi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3500" y="419100"/>
            <a:ext cx="6184900" cy="286232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Lucida Grande"/>
              <a:buChar char="-"/>
            </a:pPr>
            <a:r>
              <a:rPr lang="en-US" sz="3600" b="1" dirty="0">
                <a:effectLst>
                  <a:outerShdw blurRad="38100" dist="38100" dir="2700000" algn="tl" rotWithShape="0">
                    <a:srgbClr val="000000">
                      <a:alpha val="70000"/>
                    </a:srgbClr>
                  </a:outerShdw>
                </a:effectLst>
                <a:latin typeface="Cochin"/>
                <a:cs typeface="Cochin"/>
              </a:rPr>
              <a:t>God </a:t>
            </a:r>
            <a:r>
              <a:rPr lang="en-US" sz="3600" b="1" dirty="0" smtClean="0">
                <a:solidFill>
                  <a:srgbClr val="720002"/>
                </a:solidFill>
                <a:latin typeface="Cochin"/>
                <a:cs typeface="Cochin"/>
              </a:rPr>
              <a:t>gave</a:t>
            </a:r>
            <a:r>
              <a:rPr lang="en-US" sz="3600" b="1" dirty="0" smtClean="0">
                <a:latin typeface="Cochin"/>
                <a:cs typeface="Cochin"/>
              </a:rPr>
              <a:t> </a:t>
            </a:r>
            <a:r>
              <a:rPr lang="en-US" sz="3600" b="1" dirty="0">
                <a:effectLst>
                  <a:outerShdw blurRad="38100" dist="38100" dir="2700000" algn="tl" rotWithShape="0">
                    <a:srgbClr val="000000">
                      <a:alpha val="70000"/>
                    </a:srgbClr>
                  </a:outerShdw>
                </a:effectLst>
                <a:latin typeface="Cochin"/>
                <a:cs typeface="Cochin"/>
              </a:rPr>
              <a:t>His Son,  John 3:16</a:t>
            </a:r>
          </a:p>
          <a:p>
            <a:pPr marL="571500" indent="-571500">
              <a:buFont typeface="Lucida Grande"/>
              <a:buChar char="-"/>
            </a:pPr>
            <a:r>
              <a:rPr lang="en-US" sz="3600" b="1" dirty="0">
                <a:effectLst>
                  <a:outerShdw blurRad="38100" dist="38100" dir="2700000" algn="tl" rotWithShape="0">
                    <a:srgbClr val="000000">
                      <a:alpha val="70000"/>
                    </a:srgbClr>
                  </a:outerShdw>
                </a:effectLst>
                <a:latin typeface="Cochin"/>
                <a:cs typeface="Cochin"/>
              </a:rPr>
              <a:t>Jesus </a:t>
            </a:r>
            <a:r>
              <a:rPr lang="en-US" sz="3600" b="1" dirty="0" smtClean="0">
                <a:solidFill>
                  <a:srgbClr val="720002"/>
                </a:solidFill>
                <a:latin typeface="Cochin"/>
                <a:cs typeface="Cochin"/>
              </a:rPr>
              <a:t>gave</a:t>
            </a:r>
            <a:r>
              <a:rPr lang="en-US" sz="3600" b="1" dirty="0" smtClean="0">
                <a:latin typeface="Cochin"/>
                <a:cs typeface="Cochin"/>
              </a:rPr>
              <a:t> </a:t>
            </a:r>
            <a:r>
              <a:rPr lang="en-US" sz="3600" b="1" dirty="0">
                <a:effectLst>
                  <a:outerShdw blurRad="38100" dist="38100" dir="2700000" algn="tl" rotWithShape="0">
                    <a:srgbClr val="000000">
                      <a:alpha val="70000"/>
                    </a:srgbClr>
                  </a:outerShdw>
                </a:effectLst>
                <a:latin typeface="Cochin"/>
                <a:cs typeface="Cochin"/>
              </a:rPr>
              <a:t>His life,  John 10:17-18</a:t>
            </a:r>
          </a:p>
          <a:p>
            <a:pPr marL="571500" indent="-571500">
              <a:buFont typeface="Lucida Grande"/>
              <a:buChar char="-"/>
            </a:pPr>
            <a:r>
              <a:rPr lang="en-US" sz="3600" b="1" dirty="0">
                <a:effectLst>
                  <a:outerShdw blurRad="38100" dist="38100" dir="2700000" algn="tl" rotWithShape="0">
                    <a:srgbClr val="000000">
                      <a:alpha val="70000"/>
                    </a:srgbClr>
                  </a:outerShdw>
                </a:effectLst>
                <a:latin typeface="Cochin"/>
                <a:cs typeface="Cochin"/>
              </a:rPr>
              <a:t>What does grace </a:t>
            </a:r>
            <a:r>
              <a:rPr lang="en-US" sz="3600" b="1" dirty="0">
                <a:solidFill>
                  <a:srgbClr val="720002"/>
                </a:solidFill>
                <a:latin typeface="Cochin"/>
                <a:cs typeface="Cochin"/>
              </a:rPr>
              <a:t>cost</a:t>
            </a:r>
            <a:r>
              <a:rPr lang="en-US" sz="3600" b="1" dirty="0">
                <a:latin typeface="Cochin"/>
                <a:cs typeface="Cochin"/>
              </a:rPr>
              <a:t> </a:t>
            </a:r>
            <a:r>
              <a:rPr lang="en-US" sz="3600" b="1" dirty="0">
                <a:effectLst>
                  <a:outerShdw blurRad="38100" dist="38100" dir="2700000" algn="tl" rotWithShape="0">
                    <a:srgbClr val="000000">
                      <a:alpha val="70000"/>
                    </a:srgbClr>
                  </a:outerShdw>
                </a:effectLst>
                <a:latin typeface="Cochin"/>
                <a:cs typeface="Cochin"/>
              </a:rPr>
              <a:t>me?</a:t>
            </a:r>
          </a:p>
        </p:txBody>
      </p:sp>
    </p:spTree>
    <p:extLst>
      <p:ext uri="{BB962C8B-B14F-4D97-AF65-F5344CB8AC3E}">
        <p14:creationId xmlns:p14="http://schemas.microsoft.com/office/powerpoint/2010/main" val="103062257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Sacrificed Lamb_wide_c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01600" y="4076700"/>
            <a:ext cx="6591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rgbClr val="720002"/>
                </a:solidFill>
                <a:latin typeface="Cochin"/>
                <a:cs typeface="Cochin"/>
              </a:rPr>
              <a:t>t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rgbClr val="720002"/>
                </a:solidFill>
                <a:latin typeface="Cochin"/>
                <a:cs typeface="Cochin"/>
              </a:rPr>
              <a:t>he Cost of Grace</a:t>
            </a:r>
            <a:endParaRPr lang="en-US" sz="5400" b="1" dirty="0">
              <a:ln>
                <a:solidFill>
                  <a:schemeClr val="tx1"/>
                </a:solidFill>
              </a:ln>
              <a:solidFill>
                <a:srgbClr val="720002"/>
              </a:solidFill>
              <a:latin typeface="Cochin"/>
              <a:cs typeface="Cochi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3500" y="419100"/>
            <a:ext cx="6184900" cy="34163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70000"/>
                    </a:srgbClr>
                  </a:outerShdw>
                </a:effectLst>
                <a:latin typeface="Cochin"/>
                <a:cs typeface="Cochin"/>
              </a:rPr>
              <a:t>“For God so loved the world, that He gave His only begotten Son, that </a:t>
            </a:r>
            <a:r>
              <a:rPr lang="en-US" sz="3600" b="1" dirty="0">
                <a:solidFill>
                  <a:srgbClr val="720002"/>
                </a:solidFill>
                <a:latin typeface="Cochin"/>
                <a:cs typeface="Cochin"/>
              </a:rPr>
              <a:t>whoever believes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70000"/>
                    </a:srgbClr>
                  </a:outerShdw>
                </a:effectLst>
                <a:latin typeface="Cochin"/>
                <a:cs typeface="Cochin"/>
              </a:rPr>
              <a:t> in Him shall not perish, but have eternal life.” </a:t>
            </a:r>
          </a:p>
          <a:p>
            <a:pPr algn="r"/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70000"/>
                    </a:srgbClr>
                  </a:outerShdw>
                </a:effectLst>
                <a:latin typeface="Cochin"/>
                <a:cs typeface="Cochin"/>
              </a:rPr>
              <a:t>(John 3: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70000"/>
                    </a:srgbClr>
                  </a:outerShdw>
                </a:effectLst>
                <a:latin typeface="Cochin"/>
                <a:cs typeface="Cochin"/>
              </a:rPr>
              <a:t>16) 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70000"/>
                  </a:srgbClr>
                </a:outerShdw>
              </a:effectLst>
              <a:latin typeface="Cochin"/>
              <a:cs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4706943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3579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108</TotalTime>
  <Words>148</Words>
  <Application>Microsoft Macintosh PowerPoint</Application>
  <PresentationFormat>On-screen Show (16:9)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 Black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 Bumby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Joshua Creel</cp:lastModifiedBy>
  <cp:revision>11</cp:revision>
  <dcterms:created xsi:type="dcterms:W3CDTF">2014-11-07T18:28:04Z</dcterms:created>
  <dcterms:modified xsi:type="dcterms:W3CDTF">2014-11-16T12:56:40Z</dcterms:modified>
</cp:coreProperties>
</file>