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632"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fld id="{4C0FC61D-EE69-D04A-86C0-B0F1D2DF551E}" type="datetimeFigureOut">
              <a:rPr lang="en-US" smtClean="0"/>
              <a:t>11/2/14</a:t>
            </a:fld>
            <a:endParaRPr lang="en-CA"/>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fld id="{707F6670-F668-D846-BFE0-573F3768C60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0FC61D-EE69-D04A-86C0-B0F1D2DF551E}" type="datetimeFigureOut">
              <a:rPr lang="en-US" smtClean="0"/>
              <a:t>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F6670-F668-D846-BFE0-573F3768C60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fld id="{4C0FC61D-EE69-D04A-86C0-B0F1D2DF551E}" type="datetimeFigureOut">
              <a:rPr lang="en-US" smtClean="0"/>
              <a:t>11/2/14</a:t>
            </a:fld>
            <a:endParaRPr lang="en-CA"/>
          </a:p>
        </p:txBody>
      </p:sp>
      <p:sp>
        <p:nvSpPr>
          <p:cNvPr id="5" name="Footer Placeholder 4"/>
          <p:cNvSpPr>
            <a:spLocks noGrp="1"/>
          </p:cNvSpPr>
          <p:nvPr>
            <p:ph type="ftr" sz="quarter" idx="11"/>
          </p:nvPr>
        </p:nvSpPr>
        <p:spPr>
          <a:xfrm>
            <a:off x="457202" y="4686156"/>
            <a:ext cx="5573483" cy="273844"/>
          </a:xfrm>
        </p:spPr>
        <p:txBody>
          <a:bodyPr/>
          <a:lstStyle/>
          <a:p>
            <a:endParaRPr lang="en-CA"/>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fld id="{707F6670-F668-D846-BFE0-573F3768C605}"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0FC61D-EE69-D04A-86C0-B0F1D2DF551E}" type="datetimeFigureOut">
              <a:rPr lang="en-US" smtClean="0"/>
              <a:t>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C0FC61D-EE69-D04A-86C0-B0F1D2DF551E}" type="datetimeFigureOut">
              <a:rPr lang="en-US" smtClean="0"/>
              <a:t>11/2/14</a:t>
            </a:fld>
            <a:endParaRPr lang="en-CA"/>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707F6670-F668-D846-BFE0-573F3768C605}"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C0FC61D-EE69-D04A-86C0-B0F1D2DF551E}" type="datetimeFigureOut">
              <a:rPr lang="en-US" smtClean="0"/>
              <a:t>11/2/14</a:t>
            </a:fld>
            <a:endParaRPr lang="en-CA"/>
          </a:p>
        </p:txBody>
      </p:sp>
      <p:sp>
        <p:nvSpPr>
          <p:cNvPr id="10" name="Slide Number Placeholder 9"/>
          <p:cNvSpPr>
            <a:spLocks noGrp="1"/>
          </p:cNvSpPr>
          <p:nvPr>
            <p:ph type="sldNum" sz="quarter" idx="16"/>
          </p:nvPr>
        </p:nvSpPr>
        <p:spPr/>
        <p:txBody>
          <a:bodyPr rtlCol="0"/>
          <a:lstStyle/>
          <a:p>
            <a:fld id="{707F6670-F668-D846-BFE0-573F3768C605}" type="slidenum">
              <a:rPr lang="en-CA" smtClean="0"/>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C0FC61D-EE69-D04A-86C0-B0F1D2DF551E}" type="datetimeFigureOut">
              <a:rPr lang="en-US" smtClean="0"/>
              <a:t>11/2/14</a:t>
            </a:fld>
            <a:endParaRPr lang="en-CA"/>
          </a:p>
        </p:txBody>
      </p:sp>
      <p:sp>
        <p:nvSpPr>
          <p:cNvPr id="12" name="Slide Number Placeholder 11"/>
          <p:cNvSpPr>
            <a:spLocks noGrp="1"/>
          </p:cNvSpPr>
          <p:nvPr>
            <p:ph type="sldNum" sz="quarter" idx="16"/>
          </p:nvPr>
        </p:nvSpPr>
        <p:spPr/>
        <p:txBody>
          <a:bodyPr rtlCol="0"/>
          <a:lstStyle/>
          <a:p>
            <a:fld id="{707F6670-F668-D846-BFE0-573F3768C605}" type="slidenum">
              <a:rPr lang="en-CA" smtClean="0"/>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0FC61D-EE69-D04A-86C0-B0F1D2DF551E}" type="datetimeFigureOut">
              <a:rPr lang="en-US" smtClean="0"/>
              <a:t>11/2/14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FC61D-EE69-D04A-86C0-B0F1D2DF551E}" type="datetimeFigureOut">
              <a:rPr lang="en-US" smtClean="0"/>
              <a:t>11/2/14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707F6670-F668-D846-BFE0-573F3768C60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0FC61D-EE69-D04A-86C0-B0F1D2DF551E}" type="datetimeFigureOut">
              <a:rPr lang="en-US" smtClean="0"/>
              <a:t>11/2/14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4C0FC61D-EE69-D04A-86C0-B0F1D2DF551E}" type="datetimeFigureOut">
              <a:rPr lang="en-US" smtClean="0"/>
              <a:t>11/2/14</a:t>
            </a:fld>
            <a:endParaRPr lang="en-CA"/>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fld id="{707F6670-F668-D846-BFE0-573F3768C605}" type="slidenum">
              <a:rPr lang="en-CA" smtClean="0"/>
              <a:t>‹#›</a:t>
            </a:fld>
            <a:endParaRPr lang="en-CA"/>
          </a:p>
        </p:txBody>
      </p:sp>
      <p:sp>
        <p:nvSpPr>
          <p:cNvPr id="14" name="Footer Placeholder 13"/>
          <p:cNvSpPr>
            <a:spLocks noGrp="1"/>
          </p:cNvSpPr>
          <p:nvPr>
            <p:ph type="ftr" sz="quarter" idx="12"/>
          </p:nvPr>
        </p:nvSpPr>
        <p:spPr>
          <a:xfrm>
            <a:off x="1600200" y="4686155"/>
            <a:ext cx="4572000" cy="273844"/>
          </a:xfrm>
        </p:spPr>
        <p:txBody>
          <a:bodyPr rtlCol="0"/>
          <a:lstStyle/>
          <a:p>
            <a:endParaRPr lang="en-CA"/>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fld id="{4C0FC61D-EE69-D04A-86C0-B0F1D2DF551E}" type="datetimeFigureOut">
              <a:rPr lang="en-US" smtClean="0"/>
              <a:t>11/2/14</a:t>
            </a:fld>
            <a:endParaRPr lang="en-CA"/>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7F6670-F668-D846-BFE0-573F3768C60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Scars</a:t>
            </a:r>
            <a:endParaRPr lang="en-CA" dirty="0"/>
          </a:p>
        </p:txBody>
      </p:sp>
      <p:sp>
        <p:nvSpPr>
          <p:cNvPr id="3" name="Subtitle 2"/>
          <p:cNvSpPr>
            <a:spLocks noGrp="1"/>
          </p:cNvSpPr>
          <p:nvPr>
            <p:ph type="subTitle" idx="1"/>
          </p:nvPr>
        </p:nvSpPr>
        <p:spPr/>
        <p:txBody>
          <a:bodyPr/>
          <a:lstStyle/>
          <a:p>
            <a:r>
              <a:rPr lang="en-CA" dirty="0" smtClean="0"/>
              <a:t>2 Corinthians 11:24</a:t>
            </a:r>
            <a:endParaRPr lang="en-CA" dirty="0"/>
          </a:p>
        </p:txBody>
      </p:sp>
      <p:pic>
        <p:nvPicPr>
          <p:cNvPr id="4" name="Picture 3" descr="&#10;mqdefault.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334182"/>
            <a:ext cx="3733800" cy="1729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eopard.jpg                                                    00883E3FMacintosh HD                   7C2633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7203" y="334182"/>
            <a:ext cx="3835400" cy="245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198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349060" cy="742950"/>
          </a:xfrm>
        </p:spPr>
        <p:txBody>
          <a:bodyPr>
            <a:normAutofit fontScale="90000"/>
          </a:bodyPr>
          <a:lstStyle/>
          <a:p>
            <a:r>
              <a:rPr lang="en-CA" dirty="0" smtClean="0"/>
              <a:t>The scars speak!  2 Corinthians 4:15</a:t>
            </a:r>
            <a:endParaRPr lang="en-CA" dirty="0"/>
          </a:p>
        </p:txBody>
      </p:sp>
      <p:sp>
        <p:nvSpPr>
          <p:cNvPr id="3" name="Content Placeholder 2"/>
          <p:cNvSpPr>
            <a:spLocks noGrp="1"/>
          </p:cNvSpPr>
          <p:nvPr>
            <p:ph sz="quarter" idx="1"/>
          </p:nvPr>
        </p:nvSpPr>
        <p:spPr>
          <a:xfrm>
            <a:off x="612648" y="1504840"/>
            <a:ext cx="8153400" cy="3067159"/>
          </a:xfrm>
        </p:spPr>
        <p:txBody>
          <a:bodyPr>
            <a:normAutofit/>
          </a:bodyPr>
          <a:lstStyle/>
          <a:p>
            <a:pPr>
              <a:lnSpc>
                <a:spcPct val="90000"/>
              </a:lnSpc>
              <a:spcAft>
                <a:spcPts val="1600"/>
              </a:spcAft>
              <a:buFontTx/>
              <a:buNone/>
            </a:pPr>
            <a:r>
              <a:rPr lang="en-US" sz="4400" b="1" dirty="0"/>
              <a:t>	</a:t>
            </a:r>
            <a:r>
              <a:rPr lang="en-US" sz="4400" dirty="0" smtClean="0"/>
              <a:t>For </a:t>
            </a:r>
            <a:r>
              <a:rPr lang="en-US" sz="4400" dirty="0"/>
              <a:t>it is all for your sake, so that as grace extends to more and more people it may increase thanksgiving, to the glory of God.</a:t>
            </a:r>
          </a:p>
          <a:p>
            <a:endParaRPr lang="en-CA" dirty="0"/>
          </a:p>
        </p:txBody>
      </p:sp>
    </p:spTree>
    <p:extLst>
      <p:ext uri="{BB962C8B-B14F-4D97-AF65-F5344CB8AC3E}">
        <p14:creationId xmlns:p14="http://schemas.microsoft.com/office/powerpoint/2010/main" val="755428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349060" cy="742950"/>
          </a:xfrm>
        </p:spPr>
        <p:txBody>
          <a:bodyPr>
            <a:normAutofit fontScale="90000"/>
          </a:bodyPr>
          <a:lstStyle/>
          <a:p>
            <a:r>
              <a:rPr lang="en-CA" dirty="0" smtClean="0"/>
              <a:t>The scars speak!  Isaiah 53:5</a:t>
            </a:r>
            <a:endParaRPr lang="en-CA" dirty="0"/>
          </a:p>
        </p:txBody>
      </p:sp>
      <p:sp>
        <p:nvSpPr>
          <p:cNvPr id="3" name="Content Placeholder 2"/>
          <p:cNvSpPr>
            <a:spLocks noGrp="1"/>
          </p:cNvSpPr>
          <p:nvPr>
            <p:ph sz="quarter" idx="1"/>
          </p:nvPr>
        </p:nvSpPr>
        <p:spPr>
          <a:xfrm>
            <a:off x="612648" y="1504840"/>
            <a:ext cx="8153400" cy="3067159"/>
          </a:xfrm>
        </p:spPr>
        <p:txBody>
          <a:bodyPr>
            <a:normAutofit fontScale="92500"/>
          </a:bodyPr>
          <a:lstStyle/>
          <a:p>
            <a:pPr>
              <a:lnSpc>
                <a:spcPct val="90000"/>
              </a:lnSpc>
              <a:buFontTx/>
              <a:buNone/>
            </a:pPr>
            <a:r>
              <a:rPr lang="en-US" sz="4400" b="1" dirty="0"/>
              <a:t>	</a:t>
            </a:r>
            <a:r>
              <a:rPr lang="en-US" sz="4400" dirty="0"/>
              <a:t>But he was pierced for our transgressions; he was crushed for our iniquities; upon him was the chastisement that brought us peace, and with his wounds we are healed.</a:t>
            </a:r>
          </a:p>
          <a:p>
            <a:endParaRPr lang="en-CA" dirty="0"/>
          </a:p>
        </p:txBody>
      </p:sp>
    </p:spTree>
    <p:extLst>
      <p:ext uri="{BB962C8B-B14F-4D97-AF65-F5344CB8AC3E}">
        <p14:creationId xmlns:p14="http://schemas.microsoft.com/office/powerpoint/2010/main" val="2674808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about our own scars?</a:t>
            </a:r>
            <a:endParaRPr lang="en-CA" dirty="0"/>
          </a:p>
        </p:txBody>
      </p:sp>
      <p:sp>
        <p:nvSpPr>
          <p:cNvPr id="3" name="Content Placeholder 2"/>
          <p:cNvSpPr>
            <a:spLocks noGrp="1"/>
          </p:cNvSpPr>
          <p:nvPr>
            <p:ph sz="quarter" idx="1"/>
          </p:nvPr>
        </p:nvSpPr>
        <p:spPr/>
        <p:txBody>
          <a:bodyPr/>
          <a:lstStyle/>
          <a:p>
            <a:r>
              <a:rPr lang="ja-JP" altLang="en-US" sz="4000" b="1" dirty="0">
                <a:solidFill>
                  <a:schemeClr val="tx2"/>
                </a:solidFill>
                <a:latin typeface="Arial"/>
              </a:rPr>
              <a:t>“</a:t>
            </a:r>
            <a:r>
              <a:rPr lang="en-US" sz="4000" b="1" dirty="0">
                <a:solidFill>
                  <a:schemeClr val="tx2"/>
                </a:solidFill>
              </a:rPr>
              <a:t>Good</a:t>
            </a:r>
            <a:r>
              <a:rPr lang="ja-JP" altLang="en-US" sz="4000" b="1" dirty="0">
                <a:solidFill>
                  <a:schemeClr val="tx2"/>
                </a:solidFill>
                <a:latin typeface="Arial"/>
              </a:rPr>
              <a:t>”</a:t>
            </a:r>
            <a:r>
              <a:rPr lang="en-US" sz="4000" b="1" dirty="0">
                <a:solidFill>
                  <a:schemeClr val="tx2"/>
                </a:solidFill>
              </a:rPr>
              <a:t> scars</a:t>
            </a:r>
            <a:r>
              <a:rPr lang="en-US" sz="4000" dirty="0"/>
              <a:t> - </a:t>
            </a:r>
            <a:r>
              <a:rPr lang="en-US" sz="4000" i="1" dirty="0"/>
              <a:t>those that come from service to God</a:t>
            </a:r>
          </a:p>
          <a:p>
            <a:r>
              <a:rPr lang="ja-JP" altLang="en-US" sz="4000" b="1" dirty="0">
                <a:solidFill>
                  <a:schemeClr val="tx2"/>
                </a:solidFill>
                <a:latin typeface="Arial"/>
              </a:rPr>
              <a:t>“</a:t>
            </a:r>
            <a:r>
              <a:rPr lang="en-US" sz="4000" b="1" dirty="0">
                <a:solidFill>
                  <a:schemeClr val="tx2"/>
                </a:solidFill>
              </a:rPr>
              <a:t>Bad</a:t>
            </a:r>
            <a:r>
              <a:rPr lang="ja-JP" altLang="en-US" sz="4000" b="1" dirty="0">
                <a:solidFill>
                  <a:schemeClr val="tx2"/>
                </a:solidFill>
                <a:latin typeface="Arial"/>
              </a:rPr>
              <a:t>”</a:t>
            </a:r>
            <a:r>
              <a:rPr lang="en-US" sz="4000" b="1" dirty="0">
                <a:solidFill>
                  <a:schemeClr val="tx2"/>
                </a:solidFill>
              </a:rPr>
              <a:t> scars</a:t>
            </a:r>
            <a:r>
              <a:rPr lang="ja-JP" altLang="en-US" sz="4000" b="1" dirty="0">
                <a:solidFill>
                  <a:schemeClr val="tx2"/>
                </a:solidFill>
                <a:latin typeface="Arial"/>
              </a:rPr>
              <a:t>”</a:t>
            </a:r>
            <a:r>
              <a:rPr lang="en-US" sz="4000" dirty="0"/>
              <a:t> - </a:t>
            </a:r>
            <a:r>
              <a:rPr lang="en-US" sz="4000" i="1" dirty="0"/>
              <a:t>those that come from our sins and weaknesses</a:t>
            </a:r>
          </a:p>
          <a:p>
            <a:pPr marL="0" indent="0">
              <a:buNone/>
            </a:pPr>
            <a:endParaRPr lang="en-CA" dirty="0"/>
          </a:p>
        </p:txBody>
      </p:sp>
    </p:spTree>
    <p:extLst>
      <p:ext uri="{BB962C8B-B14F-4D97-AF65-F5344CB8AC3E}">
        <p14:creationId xmlns:p14="http://schemas.microsoft.com/office/powerpoint/2010/main" val="3356050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 Corinthians 11:28, 29</a:t>
            </a:r>
            <a:endParaRPr lang="en-CA" dirty="0"/>
          </a:p>
        </p:txBody>
      </p:sp>
      <p:sp>
        <p:nvSpPr>
          <p:cNvPr id="3" name="Content Placeholder 2"/>
          <p:cNvSpPr>
            <a:spLocks noGrp="1"/>
          </p:cNvSpPr>
          <p:nvPr>
            <p:ph sz="quarter" idx="1"/>
          </p:nvPr>
        </p:nvSpPr>
        <p:spPr/>
        <p:txBody>
          <a:bodyPr>
            <a:normAutofit/>
          </a:bodyPr>
          <a:lstStyle/>
          <a:p>
            <a:pPr>
              <a:lnSpc>
                <a:spcPct val="90000"/>
              </a:lnSpc>
              <a:spcAft>
                <a:spcPts val="1600"/>
              </a:spcAft>
            </a:pPr>
            <a:r>
              <a:rPr lang="en-US" sz="3200" dirty="0">
                <a:latin typeface="Verdana" charset="0"/>
              </a:rPr>
              <a:t>28 And, apart from other things, there is the daily pressure on me of my anxiety for all the churches. </a:t>
            </a:r>
          </a:p>
          <a:p>
            <a:pPr>
              <a:lnSpc>
                <a:spcPct val="90000"/>
              </a:lnSpc>
              <a:spcAft>
                <a:spcPts val="1600"/>
              </a:spcAft>
            </a:pPr>
            <a:r>
              <a:rPr lang="en-US" sz="3200" dirty="0">
                <a:latin typeface="Verdana" charset="0"/>
              </a:rPr>
              <a:t>29 Who is weak, and I am not weak? Who is made to fall, and I am not indignant?</a:t>
            </a:r>
          </a:p>
          <a:p>
            <a:endParaRPr lang="en-CA" sz="3200" dirty="0"/>
          </a:p>
        </p:txBody>
      </p:sp>
    </p:spTree>
    <p:extLst>
      <p:ext uri="{BB962C8B-B14F-4D97-AF65-F5344CB8AC3E}">
        <p14:creationId xmlns:p14="http://schemas.microsoft.com/office/powerpoint/2010/main" val="1853039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to deal with “good” scars</a:t>
            </a:r>
            <a:endParaRPr lang="en-CA" dirty="0"/>
          </a:p>
        </p:txBody>
      </p:sp>
      <p:sp>
        <p:nvSpPr>
          <p:cNvPr id="3" name="Content Placeholder 2"/>
          <p:cNvSpPr>
            <a:spLocks noGrp="1"/>
          </p:cNvSpPr>
          <p:nvPr>
            <p:ph sz="quarter" idx="1"/>
          </p:nvPr>
        </p:nvSpPr>
        <p:spPr>
          <a:xfrm>
            <a:off x="612648" y="1200150"/>
            <a:ext cx="8153400" cy="3690584"/>
          </a:xfrm>
        </p:spPr>
        <p:txBody>
          <a:bodyPr>
            <a:normAutofit/>
          </a:bodyPr>
          <a:lstStyle/>
          <a:p>
            <a:r>
              <a:rPr lang="en-US" sz="3600" dirty="0"/>
              <a:t>A part of discipleship (2 Tim. 3:12)</a:t>
            </a:r>
          </a:p>
          <a:p>
            <a:r>
              <a:rPr lang="en-US" sz="3600" dirty="0"/>
              <a:t>Prayer</a:t>
            </a:r>
          </a:p>
          <a:p>
            <a:r>
              <a:rPr lang="en-US" sz="3600" dirty="0"/>
              <a:t>Consider examples of those whose </a:t>
            </a:r>
            <a:r>
              <a:rPr lang="ja-JP" altLang="en-US" sz="3600" dirty="0">
                <a:latin typeface="Arial"/>
              </a:rPr>
              <a:t>“</a:t>
            </a:r>
            <a:r>
              <a:rPr lang="en-US" sz="3600" dirty="0"/>
              <a:t>scars</a:t>
            </a:r>
            <a:r>
              <a:rPr lang="ja-JP" altLang="en-US" sz="3600" dirty="0">
                <a:latin typeface="Arial"/>
              </a:rPr>
              <a:t>”</a:t>
            </a:r>
            <a:r>
              <a:rPr lang="en-US" sz="3600" dirty="0"/>
              <a:t> far surpass ours - Jesus, the apostles</a:t>
            </a:r>
          </a:p>
          <a:p>
            <a:r>
              <a:rPr lang="en-US" sz="3600" dirty="0"/>
              <a:t>Focus on the eternal (2 Cor. 4:16-18)</a:t>
            </a:r>
          </a:p>
          <a:p>
            <a:endParaRPr lang="en-CA" dirty="0"/>
          </a:p>
        </p:txBody>
      </p:sp>
    </p:spTree>
    <p:extLst>
      <p:ext uri="{BB962C8B-B14F-4D97-AF65-F5344CB8AC3E}">
        <p14:creationId xmlns:p14="http://schemas.microsoft.com/office/powerpoint/2010/main" val="8291161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4:16)</a:t>
            </a:r>
            <a:endParaRPr lang="en-CA" dirty="0"/>
          </a:p>
        </p:txBody>
      </p:sp>
      <p:sp>
        <p:nvSpPr>
          <p:cNvPr id="3" name="Content Placeholder 2"/>
          <p:cNvSpPr>
            <a:spLocks noGrp="1"/>
          </p:cNvSpPr>
          <p:nvPr>
            <p:ph sz="quarter" idx="1"/>
          </p:nvPr>
        </p:nvSpPr>
        <p:spPr/>
        <p:txBody>
          <a:bodyPr>
            <a:normAutofit/>
          </a:bodyPr>
          <a:lstStyle/>
          <a:p>
            <a:r>
              <a:rPr lang="en-US" sz="4000" dirty="0" smtClean="0"/>
              <a:t>So </a:t>
            </a:r>
            <a:r>
              <a:rPr lang="en-US" sz="4000" dirty="0"/>
              <a:t>we do not lose heart. Though our outer self is wasting away, our inner self is being renewed day by day. </a:t>
            </a:r>
          </a:p>
          <a:p>
            <a:endParaRPr lang="en-CA" sz="4000" dirty="0"/>
          </a:p>
        </p:txBody>
      </p:sp>
    </p:spTree>
    <p:extLst>
      <p:ext uri="{BB962C8B-B14F-4D97-AF65-F5344CB8AC3E}">
        <p14:creationId xmlns:p14="http://schemas.microsoft.com/office/powerpoint/2010/main" val="368161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4:17)</a:t>
            </a:r>
            <a:endParaRPr lang="en-CA" dirty="0"/>
          </a:p>
        </p:txBody>
      </p:sp>
      <p:sp>
        <p:nvSpPr>
          <p:cNvPr id="3" name="Content Placeholder 2"/>
          <p:cNvSpPr>
            <a:spLocks noGrp="1"/>
          </p:cNvSpPr>
          <p:nvPr>
            <p:ph sz="quarter" idx="1"/>
          </p:nvPr>
        </p:nvSpPr>
        <p:spPr/>
        <p:txBody>
          <a:bodyPr>
            <a:normAutofit/>
          </a:bodyPr>
          <a:lstStyle/>
          <a:p>
            <a:pPr>
              <a:spcAft>
                <a:spcPts val="1600"/>
              </a:spcAft>
            </a:pPr>
            <a:r>
              <a:rPr lang="en-US" sz="4000" dirty="0"/>
              <a:t>For this light momentary affliction is preparing for us an eternal weight of glory beyond all comparison, </a:t>
            </a:r>
          </a:p>
        </p:txBody>
      </p:sp>
    </p:spTree>
    <p:extLst>
      <p:ext uri="{BB962C8B-B14F-4D97-AF65-F5344CB8AC3E}">
        <p14:creationId xmlns:p14="http://schemas.microsoft.com/office/powerpoint/2010/main" val="3092054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4:18)</a:t>
            </a:r>
            <a:endParaRPr lang="en-CA" dirty="0"/>
          </a:p>
        </p:txBody>
      </p:sp>
      <p:sp>
        <p:nvSpPr>
          <p:cNvPr id="3" name="Content Placeholder 2"/>
          <p:cNvSpPr>
            <a:spLocks noGrp="1"/>
          </p:cNvSpPr>
          <p:nvPr>
            <p:ph sz="quarter" idx="1"/>
          </p:nvPr>
        </p:nvSpPr>
        <p:spPr/>
        <p:txBody>
          <a:bodyPr>
            <a:normAutofit/>
          </a:bodyPr>
          <a:lstStyle/>
          <a:p>
            <a:pPr>
              <a:spcAft>
                <a:spcPts val="1600"/>
              </a:spcAft>
              <a:buFontTx/>
              <a:buNone/>
            </a:pPr>
            <a:r>
              <a:rPr lang="en-US" sz="4000" dirty="0"/>
              <a:t>	</a:t>
            </a:r>
            <a:r>
              <a:rPr lang="en-US" sz="4000" dirty="0" smtClean="0"/>
              <a:t>…as </a:t>
            </a:r>
            <a:r>
              <a:rPr lang="en-US" sz="4000" dirty="0"/>
              <a:t>we look not to the things that are seen but to the things that are unseen. For the things that are seen are transient, but the things that are unseen are eternal.</a:t>
            </a:r>
          </a:p>
        </p:txBody>
      </p:sp>
    </p:spTree>
    <p:extLst>
      <p:ext uri="{BB962C8B-B14F-4D97-AF65-F5344CB8AC3E}">
        <p14:creationId xmlns:p14="http://schemas.microsoft.com/office/powerpoint/2010/main" val="957251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about wounds from our sin?</a:t>
            </a:r>
            <a:endParaRPr lang="en-CA" dirty="0"/>
          </a:p>
        </p:txBody>
      </p:sp>
      <p:sp>
        <p:nvSpPr>
          <p:cNvPr id="3" name="Content Placeholder 2"/>
          <p:cNvSpPr>
            <a:spLocks noGrp="1"/>
          </p:cNvSpPr>
          <p:nvPr>
            <p:ph sz="quarter" idx="1"/>
          </p:nvPr>
        </p:nvSpPr>
        <p:spPr/>
        <p:txBody>
          <a:bodyPr/>
          <a:lstStyle/>
          <a:p>
            <a:r>
              <a:rPr lang="en-CA" sz="3600" dirty="0" smtClean="0"/>
              <a:t>Repent – Take concrete steps</a:t>
            </a:r>
          </a:p>
          <a:p>
            <a:r>
              <a:rPr lang="en-CA" sz="3600" dirty="0" smtClean="0"/>
              <a:t>Trust in His scars (Isaiah 53:5)</a:t>
            </a:r>
          </a:p>
          <a:p>
            <a:r>
              <a:rPr lang="en-CA" sz="3600" dirty="0" smtClean="0"/>
              <a:t>Be thankful for the “scarring process”</a:t>
            </a:r>
          </a:p>
          <a:p>
            <a:pPr lvl="2"/>
            <a:r>
              <a:rPr lang="en-CA" sz="2800" dirty="0" smtClean="0"/>
              <a:t> </a:t>
            </a:r>
            <a:r>
              <a:rPr lang="en-CA" sz="2800" i="1" dirty="0" smtClean="0"/>
              <a:t>An open wound says, “I am still in sin.”</a:t>
            </a:r>
          </a:p>
          <a:p>
            <a:pPr lvl="2"/>
            <a:r>
              <a:rPr lang="en-CA" sz="2800" i="1" dirty="0"/>
              <a:t> </a:t>
            </a:r>
            <a:r>
              <a:rPr lang="en-CA" sz="2800" i="1" dirty="0" smtClean="0"/>
              <a:t>A scar says, “I have left the sin and learned from it.”</a:t>
            </a:r>
            <a:endParaRPr lang="en-CA" sz="2800" i="1" dirty="0"/>
          </a:p>
        </p:txBody>
      </p:sp>
    </p:spTree>
    <p:extLst>
      <p:ext uri="{BB962C8B-B14F-4D97-AF65-F5344CB8AC3E}">
        <p14:creationId xmlns:p14="http://schemas.microsoft.com/office/powerpoint/2010/main" val="134156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does all of this mean to you?</a:t>
            </a:r>
            <a:endParaRPr lang="en-CA" dirty="0"/>
          </a:p>
        </p:txBody>
      </p:sp>
      <p:sp>
        <p:nvSpPr>
          <p:cNvPr id="3" name="Content Placeholder 2"/>
          <p:cNvSpPr>
            <a:spLocks noGrp="1"/>
          </p:cNvSpPr>
          <p:nvPr>
            <p:ph sz="quarter" idx="1"/>
          </p:nvPr>
        </p:nvSpPr>
        <p:spPr/>
        <p:txBody>
          <a:bodyPr>
            <a:normAutofit/>
          </a:bodyPr>
          <a:lstStyle/>
          <a:p>
            <a:r>
              <a:rPr lang="en-US" sz="4000" dirty="0"/>
              <a:t>The witnesses told the truth about Jesus Christ!</a:t>
            </a:r>
          </a:p>
          <a:p>
            <a:r>
              <a:rPr lang="en-US" sz="4000" dirty="0"/>
              <a:t>Jesus loves you!</a:t>
            </a:r>
          </a:p>
          <a:p>
            <a:r>
              <a:rPr lang="en-US" sz="4000" dirty="0"/>
              <a:t>How will you respond?</a:t>
            </a:r>
          </a:p>
          <a:p>
            <a:endParaRPr lang="en-CA" sz="4000" dirty="0"/>
          </a:p>
        </p:txBody>
      </p:sp>
    </p:spTree>
    <p:extLst>
      <p:ext uri="{BB962C8B-B14F-4D97-AF65-F5344CB8AC3E}">
        <p14:creationId xmlns:p14="http://schemas.microsoft.com/office/powerpoint/2010/main" val="509882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Talk! – 2 Corinthians 11:24, 25</a:t>
            </a:r>
            <a:endParaRPr lang="en-CA" dirty="0"/>
          </a:p>
        </p:txBody>
      </p:sp>
      <p:sp>
        <p:nvSpPr>
          <p:cNvPr id="3" name="Content Placeholder 2"/>
          <p:cNvSpPr>
            <a:spLocks noGrp="1"/>
          </p:cNvSpPr>
          <p:nvPr>
            <p:ph sz="quarter" idx="1"/>
          </p:nvPr>
        </p:nvSpPr>
        <p:spPr>
          <a:xfrm>
            <a:off x="612648" y="1314450"/>
            <a:ext cx="5714647" cy="3623310"/>
          </a:xfrm>
        </p:spPr>
        <p:txBody>
          <a:bodyPr>
            <a:normAutofit/>
          </a:bodyPr>
          <a:lstStyle/>
          <a:p>
            <a:r>
              <a:rPr lang="en-US" sz="3600" dirty="0"/>
              <a:t>24 Five times I received at the hands of the Jews the forty lashes less one. </a:t>
            </a:r>
          </a:p>
          <a:p>
            <a:r>
              <a:rPr lang="en-US" sz="3600" dirty="0"/>
              <a:t>25 Three times I was beaten with rods. Once I was stoned.</a:t>
            </a:r>
          </a:p>
          <a:p>
            <a:endParaRPr lang="en-CA" sz="3200" dirty="0"/>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314450"/>
            <a:ext cx="231775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406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Talk! – Acts 14:19</a:t>
            </a:r>
            <a:endParaRPr lang="en-CA" dirty="0"/>
          </a:p>
        </p:txBody>
      </p:sp>
      <p:sp>
        <p:nvSpPr>
          <p:cNvPr id="3" name="Content Placeholder 2"/>
          <p:cNvSpPr>
            <a:spLocks noGrp="1"/>
          </p:cNvSpPr>
          <p:nvPr>
            <p:ph sz="quarter" idx="1"/>
          </p:nvPr>
        </p:nvSpPr>
        <p:spPr>
          <a:xfrm>
            <a:off x="612648" y="1314450"/>
            <a:ext cx="5714647" cy="3257550"/>
          </a:xfrm>
        </p:spPr>
        <p:txBody>
          <a:bodyPr>
            <a:normAutofit/>
          </a:bodyPr>
          <a:lstStyle/>
          <a:p>
            <a:pPr>
              <a:lnSpc>
                <a:spcPct val="90000"/>
              </a:lnSpc>
              <a:buFontTx/>
              <a:buNone/>
            </a:pPr>
            <a:r>
              <a:rPr lang="en-US" sz="3200" dirty="0" smtClean="0">
                <a:ea typeface="ＭＳ 明朝" charset="0"/>
                <a:cs typeface="ＭＳ 明朝" charset="0"/>
              </a:rPr>
              <a:t>   But </a:t>
            </a:r>
            <a:r>
              <a:rPr lang="en-US" sz="3200" dirty="0">
                <a:ea typeface="ＭＳ 明朝" charset="0"/>
                <a:cs typeface="ＭＳ 明朝" charset="0"/>
              </a:rPr>
              <a:t>Jews came from Antioch and </a:t>
            </a:r>
            <a:r>
              <a:rPr lang="en-US" sz="3200" dirty="0" err="1">
                <a:ea typeface="ＭＳ 明朝" charset="0"/>
                <a:cs typeface="ＭＳ 明朝" charset="0"/>
              </a:rPr>
              <a:t>Iconium</a:t>
            </a:r>
            <a:r>
              <a:rPr lang="en-US" sz="3200" dirty="0">
                <a:ea typeface="ＭＳ 明朝" charset="0"/>
                <a:cs typeface="ＭＳ 明朝" charset="0"/>
              </a:rPr>
              <a:t>, and having persuaded the crowds, they stoned Paul and dragged him out of the city, supposing that he was dead.	</a:t>
            </a:r>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314450"/>
            <a:ext cx="231775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927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Talk! – Galatians 6:</a:t>
            </a:r>
            <a:r>
              <a:rPr lang="en-CA" dirty="0" smtClean="0"/>
              <a:t>17</a:t>
            </a:r>
            <a:endParaRPr lang="en-CA" dirty="0"/>
          </a:p>
        </p:txBody>
      </p:sp>
      <p:sp>
        <p:nvSpPr>
          <p:cNvPr id="3" name="Content Placeholder 2"/>
          <p:cNvSpPr>
            <a:spLocks noGrp="1"/>
          </p:cNvSpPr>
          <p:nvPr>
            <p:ph sz="quarter" idx="1"/>
          </p:nvPr>
        </p:nvSpPr>
        <p:spPr>
          <a:xfrm>
            <a:off x="612648" y="1314450"/>
            <a:ext cx="5714647" cy="3623310"/>
          </a:xfrm>
        </p:spPr>
        <p:txBody>
          <a:bodyPr>
            <a:normAutofit/>
          </a:bodyPr>
          <a:lstStyle/>
          <a:p>
            <a:pPr>
              <a:buFontTx/>
              <a:buNone/>
            </a:pPr>
            <a:r>
              <a:rPr lang="en-US" sz="3600" dirty="0" smtClean="0"/>
              <a:t>	From </a:t>
            </a:r>
            <a:r>
              <a:rPr lang="en-US" sz="3600" dirty="0"/>
              <a:t>now on let no one cause me trouble, for I bear on my body the marks of Jesus. </a:t>
            </a:r>
            <a:r>
              <a:rPr lang="en-US" sz="3600" i="1" dirty="0"/>
              <a:t>(Galatians 6:17)</a:t>
            </a:r>
            <a:endParaRPr lang="en-US" sz="3600" dirty="0"/>
          </a:p>
          <a:p>
            <a:endParaRPr lang="en-CA" sz="3200" dirty="0"/>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314450"/>
            <a:ext cx="231775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37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Talk!  Acts 5:40</a:t>
            </a:r>
            <a:endParaRPr lang="en-CA" dirty="0"/>
          </a:p>
        </p:txBody>
      </p:sp>
      <p:sp>
        <p:nvSpPr>
          <p:cNvPr id="3" name="Content Placeholder 2"/>
          <p:cNvSpPr>
            <a:spLocks noGrp="1"/>
          </p:cNvSpPr>
          <p:nvPr>
            <p:ph sz="quarter" idx="1"/>
          </p:nvPr>
        </p:nvSpPr>
        <p:spPr>
          <a:xfrm>
            <a:off x="612649" y="1200150"/>
            <a:ext cx="5244216" cy="3943350"/>
          </a:xfrm>
        </p:spPr>
        <p:txBody>
          <a:bodyPr>
            <a:normAutofit/>
          </a:bodyPr>
          <a:lstStyle/>
          <a:p>
            <a:pPr>
              <a:lnSpc>
                <a:spcPct val="90000"/>
              </a:lnSpc>
            </a:pPr>
            <a:r>
              <a:rPr lang="en-US" sz="3200" b="1" i="1" dirty="0"/>
              <a:t> Acts 5:40</a:t>
            </a:r>
            <a:r>
              <a:rPr lang="en-US" sz="3200" dirty="0"/>
              <a:t> </a:t>
            </a:r>
            <a:r>
              <a:rPr lang="ja-JP" altLang="en-US" sz="3200" b="1" dirty="0">
                <a:latin typeface="Arial"/>
              </a:rPr>
              <a:t>“</a:t>
            </a:r>
            <a:r>
              <a:rPr lang="en-US" sz="3200" b="1" dirty="0"/>
              <a:t>…and when they had called in the apostles, they beat them and charged them not to speak in the name of Jesus, and let them go.</a:t>
            </a:r>
            <a:r>
              <a:rPr lang="ja-JP" altLang="en-US" sz="3200" b="1" dirty="0">
                <a:latin typeface="Arial"/>
              </a:rPr>
              <a:t>”</a:t>
            </a:r>
            <a:endParaRPr lang="en-US" sz="3200" b="1" dirty="0"/>
          </a:p>
          <a:p>
            <a:pPr>
              <a:lnSpc>
                <a:spcPct val="90000"/>
              </a:lnSpc>
            </a:pPr>
            <a:r>
              <a:rPr lang="en-US" sz="3200" b="1" i="1" dirty="0"/>
              <a:t>Jesus</a:t>
            </a:r>
            <a:r>
              <a:rPr lang="en-US" sz="3200" dirty="0"/>
              <a:t> (John 19:1; Matt. 27:26; Jn. 20:27)</a:t>
            </a:r>
          </a:p>
          <a:p>
            <a:endParaRPr lang="en-CA" dirty="0"/>
          </a:p>
        </p:txBody>
      </p:sp>
      <p:pic>
        <p:nvPicPr>
          <p:cNvPr id="4" name="Picture 4" descr="fotochicote02.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555" y="1368008"/>
            <a:ext cx="2854962" cy="1947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75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6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6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do these scars say?</a:t>
            </a:r>
            <a:endParaRPr lang="en-CA" dirty="0"/>
          </a:p>
        </p:txBody>
      </p:sp>
      <p:sp>
        <p:nvSpPr>
          <p:cNvPr id="3" name="Content Placeholder 2"/>
          <p:cNvSpPr>
            <a:spLocks noGrp="1"/>
          </p:cNvSpPr>
          <p:nvPr>
            <p:ph sz="quarter" idx="1"/>
          </p:nvPr>
        </p:nvSpPr>
        <p:spPr>
          <a:xfrm>
            <a:off x="612648" y="1504840"/>
            <a:ext cx="4867872" cy="3067159"/>
          </a:xfrm>
        </p:spPr>
        <p:txBody>
          <a:bodyPr/>
          <a:lstStyle/>
          <a:p>
            <a:r>
              <a:rPr lang="ja-JP" altLang="en-US" sz="3600" dirty="0">
                <a:latin typeface="Arial"/>
              </a:rPr>
              <a:t>“</a:t>
            </a:r>
            <a:r>
              <a:rPr lang="en-US" sz="3600" dirty="0"/>
              <a:t>I</a:t>
            </a:r>
            <a:r>
              <a:rPr lang="ja-JP" altLang="en-US" sz="3600" dirty="0">
                <a:latin typeface="Arial"/>
              </a:rPr>
              <a:t>’</a:t>
            </a:r>
            <a:r>
              <a:rPr lang="en-US" sz="3600" dirty="0"/>
              <a:t>m telling you the truth!</a:t>
            </a:r>
            <a:r>
              <a:rPr lang="ja-JP" altLang="en-US" sz="3600" dirty="0">
                <a:latin typeface="Arial"/>
              </a:rPr>
              <a:t>”</a:t>
            </a:r>
            <a:endParaRPr lang="en-US" sz="3600" dirty="0"/>
          </a:p>
          <a:p>
            <a:r>
              <a:rPr lang="ja-JP" altLang="en-US" sz="3600" dirty="0">
                <a:latin typeface="Arial"/>
              </a:rPr>
              <a:t>“</a:t>
            </a:r>
            <a:r>
              <a:rPr lang="en-US" sz="3600" dirty="0"/>
              <a:t>I love you!</a:t>
            </a:r>
            <a:r>
              <a:rPr lang="ja-JP" altLang="en-US" sz="3600" dirty="0">
                <a:latin typeface="Arial"/>
              </a:rPr>
              <a:t>”</a:t>
            </a:r>
            <a:endParaRPr lang="en-US" sz="3600" dirty="0"/>
          </a:p>
          <a:p>
            <a:endParaRPr lang="en-CA"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100" y="1200150"/>
            <a:ext cx="364490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403437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scars speak!  2 Corinthians 4:8, 9</a:t>
            </a:r>
            <a:endParaRPr lang="en-CA" dirty="0"/>
          </a:p>
        </p:txBody>
      </p:sp>
      <p:sp>
        <p:nvSpPr>
          <p:cNvPr id="3" name="Content Placeholder 2"/>
          <p:cNvSpPr>
            <a:spLocks noGrp="1"/>
          </p:cNvSpPr>
          <p:nvPr>
            <p:ph sz="quarter" idx="1"/>
          </p:nvPr>
        </p:nvSpPr>
        <p:spPr/>
        <p:txBody>
          <a:bodyPr/>
          <a:lstStyle/>
          <a:p>
            <a:pPr>
              <a:spcAft>
                <a:spcPts val="1600"/>
              </a:spcAft>
            </a:pPr>
            <a:r>
              <a:rPr lang="en-US" sz="3600" b="1" dirty="0"/>
              <a:t>8 </a:t>
            </a:r>
            <a:r>
              <a:rPr lang="en-US" sz="3600" dirty="0"/>
              <a:t>We are afflicted in every way, but not crushed; perplexed, but not driven to despair;</a:t>
            </a:r>
          </a:p>
          <a:p>
            <a:pPr>
              <a:spcAft>
                <a:spcPts val="1600"/>
              </a:spcAft>
            </a:pPr>
            <a:r>
              <a:rPr lang="en-US" sz="3600" b="1" dirty="0" smtClean="0"/>
              <a:t>9 </a:t>
            </a:r>
            <a:r>
              <a:rPr lang="en-US" sz="3600" dirty="0"/>
              <a:t>persecuted, but not forsaken; struck down, but not destroyed; </a:t>
            </a:r>
          </a:p>
          <a:p>
            <a:endParaRPr lang="en-CA" dirty="0"/>
          </a:p>
        </p:txBody>
      </p:sp>
    </p:spTree>
    <p:extLst>
      <p:ext uri="{BB962C8B-B14F-4D97-AF65-F5344CB8AC3E}">
        <p14:creationId xmlns:p14="http://schemas.microsoft.com/office/powerpoint/2010/main" val="157002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349060" cy="742950"/>
          </a:xfrm>
        </p:spPr>
        <p:txBody>
          <a:bodyPr>
            <a:normAutofit fontScale="90000"/>
          </a:bodyPr>
          <a:lstStyle/>
          <a:p>
            <a:r>
              <a:rPr lang="en-CA" dirty="0" smtClean="0"/>
              <a:t>The scars speak!  2 Corinthians 4:10, 11</a:t>
            </a:r>
            <a:endParaRPr lang="en-CA" dirty="0"/>
          </a:p>
        </p:txBody>
      </p:sp>
      <p:sp>
        <p:nvSpPr>
          <p:cNvPr id="3" name="Content Placeholder 2"/>
          <p:cNvSpPr>
            <a:spLocks noGrp="1"/>
          </p:cNvSpPr>
          <p:nvPr>
            <p:ph sz="quarter" idx="1"/>
          </p:nvPr>
        </p:nvSpPr>
        <p:spPr>
          <a:xfrm>
            <a:off x="612648" y="1200149"/>
            <a:ext cx="8153400" cy="3643557"/>
          </a:xfrm>
        </p:spPr>
        <p:txBody>
          <a:bodyPr>
            <a:normAutofit lnSpcReduction="10000"/>
          </a:bodyPr>
          <a:lstStyle/>
          <a:p>
            <a:pPr eaLnBrk="0" hangingPunct="0">
              <a:spcBef>
                <a:spcPct val="0"/>
              </a:spcBef>
              <a:buFontTx/>
              <a:buNone/>
            </a:pPr>
            <a:r>
              <a:rPr lang="en-US" sz="3600" b="1" dirty="0"/>
              <a:t>…</a:t>
            </a:r>
            <a:r>
              <a:rPr lang="en-US" sz="3600" dirty="0"/>
              <a:t>always carrying in the body the death of Jesus, so that the life of Jesus may also be manifested in our bodies. </a:t>
            </a:r>
          </a:p>
          <a:p>
            <a:pPr eaLnBrk="0" hangingPunct="0">
              <a:spcBef>
                <a:spcPct val="0"/>
              </a:spcBef>
              <a:buFontTx/>
              <a:buNone/>
            </a:pPr>
            <a:r>
              <a:rPr lang="en-US" sz="3600" b="1" dirty="0"/>
              <a:t>11 </a:t>
            </a:r>
            <a:r>
              <a:rPr lang="en-US" sz="3600" dirty="0"/>
              <a:t>For we who live are always being given over to death for Jesus' sake, so that the life of Jesus also may be manifested in our mortal flesh.</a:t>
            </a:r>
          </a:p>
          <a:p>
            <a:endParaRPr lang="en-CA" dirty="0"/>
          </a:p>
        </p:txBody>
      </p:sp>
    </p:spTree>
    <p:extLst>
      <p:ext uri="{BB962C8B-B14F-4D97-AF65-F5344CB8AC3E}">
        <p14:creationId xmlns:p14="http://schemas.microsoft.com/office/powerpoint/2010/main" val="41219461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349060" cy="742950"/>
          </a:xfrm>
        </p:spPr>
        <p:txBody>
          <a:bodyPr>
            <a:normAutofit fontScale="90000"/>
          </a:bodyPr>
          <a:lstStyle/>
          <a:p>
            <a:r>
              <a:rPr lang="en-CA" dirty="0" smtClean="0"/>
              <a:t>The scars speak!  2 Corinthians 4:12</a:t>
            </a:r>
            <a:endParaRPr lang="en-CA" dirty="0"/>
          </a:p>
        </p:txBody>
      </p:sp>
      <p:sp>
        <p:nvSpPr>
          <p:cNvPr id="3" name="Content Placeholder 2"/>
          <p:cNvSpPr>
            <a:spLocks noGrp="1"/>
          </p:cNvSpPr>
          <p:nvPr>
            <p:ph sz="quarter" idx="1"/>
          </p:nvPr>
        </p:nvSpPr>
        <p:spPr>
          <a:xfrm>
            <a:off x="612648" y="1504840"/>
            <a:ext cx="8153400" cy="3067159"/>
          </a:xfrm>
        </p:spPr>
        <p:txBody>
          <a:bodyPr/>
          <a:lstStyle/>
          <a:p>
            <a:pPr>
              <a:spcAft>
                <a:spcPts val="1600"/>
              </a:spcAft>
              <a:buFontTx/>
              <a:buNone/>
            </a:pPr>
            <a:r>
              <a:rPr lang="en-US" sz="4400" dirty="0" smtClean="0"/>
              <a:t>So </a:t>
            </a:r>
            <a:r>
              <a:rPr lang="en-US" sz="4400" dirty="0"/>
              <a:t>death is at work in us, but life in you.</a:t>
            </a:r>
          </a:p>
          <a:p>
            <a:endParaRPr lang="en-CA" dirty="0"/>
          </a:p>
        </p:txBody>
      </p:sp>
    </p:spTree>
    <p:extLst>
      <p:ext uri="{BB962C8B-B14F-4D97-AF65-F5344CB8AC3E}">
        <p14:creationId xmlns:p14="http://schemas.microsoft.com/office/powerpoint/2010/main" val="3134003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121</TotalTime>
  <Words>628</Words>
  <Application>Microsoft Macintosh PowerPoint</Application>
  <PresentationFormat>On-screen Show (16:9)</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Scars</vt:lpstr>
      <vt:lpstr>Scars Talk! – 2 Corinthians 11:24, 25</vt:lpstr>
      <vt:lpstr>Scars Talk! – Acts 14:19</vt:lpstr>
      <vt:lpstr>Scars Talk! – Galatians 6:17</vt:lpstr>
      <vt:lpstr>Scars Talk!  Acts 5:40</vt:lpstr>
      <vt:lpstr>What do these scars say?</vt:lpstr>
      <vt:lpstr>The scars speak!  2 Corinthians 4:8, 9</vt:lpstr>
      <vt:lpstr>The scars speak!  2 Corinthians 4:10, 11</vt:lpstr>
      <vt:lpstr>The scars speak!  2 Corinthians 4:12</vt:lpstr>
      <vt:lpstr>The scars speak!  2 Corinthians 4:15</vt:lpstr>
      <vt:lpstr>The scars speak!  Isaiah 53:5</vt:lpstr>
      <vt:lpstr>What about our own scars?</vt:lpstr>
      <vt:lpstr>2 Corinthians 11:28, 29</vt:lpstr>
      <vt:lpstr>How to deal with “good” scars</vt:lpstr>
      <vt:lpstr>Scars give hope (2 Corinthians 4:16)</vt:lpstr>
      <vt:lpstr>Scars give hope (2 Corinthians 4:17)</vt:lpstr>
      <vt:lpstr>Scars give hope (2 Corinthians 4:18)</vt:lpstr>
      <vt:lpstr>What about wounds from our sin?</vt:lpstr>
      <vt:lpstr>What does all of this mean to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Scars</dc:title>
  <dc:creator>Gardner Hall</dc:creator>
  <cp:lastModifiedBy>Administrator</cp:lastModifiedBy>
  <cp:revision>15</cp:revision>
  <dcterms:created xsi:type="dcterms:W3CDTF">2014-10-30T15:13:12Z</dcterms:created>
  <dcterms:modified xsi:type="dcterms:W3CDTF">2014-11-02T22:52:53Z</dcterms:modified>
</cp:coreProperties>
</file>