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sldIdLst>
    <p:sldId id="262" r:id="rId3"/>
    <p:sldId id="263" r:id="rId4"/>
    <p:sldId id="256" r:id="rId5"/>
    <p:sldId id="257" r:id="rId6"/>
    <p:sldId id="259" r:id="rId7"/>
    <p:sldId id="260" r:id="rId8"/>
    <p:sldId id="261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A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5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CE99-0DF0-F64C-A786-E01CD7957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DC7C-4F8A-B34A-8207-2BC1A5BC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E97F059-FBBA-C142-80E0-103045968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The Way of the Righteous_std_t_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66247C0-9288-7D42-BC9F-B1DB3608A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 descr="The Way of the Righteous_std_c_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03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.theme.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462915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  <a:latin typeface="Gill Sans Light"/>
                <a:cs typeface="Gill Sans Light"/>
              </a:rPr>
              <a:t>u</a:t>
            </a:r>
            <a:r>
              <a:rPr lang="en-US" dirty="0" err="1" smtClean="0">
                <a:solidFill>
                  <a:srgbClr val="FFFFFF"/>
                </a:solidFill>
                <a:latin typeface="Gill Sans Light"/>
                <a:cs typeface="Gill Sans Light"/>
              </a:rPr>
              <a:t>niversitychurchofchrist.org</a:t>
            </a:r>
            <a:endParaRPr lang="en-US" dirty="0">
              <a:solidFill>
                <a:srgbClr val="FFFF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94404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9055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BE0E3"/>
                </a:solidFill>
                <a:latin typeface="Gill Sans"/>
                <a:cs typeface="Gill Sans"/>
              </a:rPr>
              <a:t>t</a:t>
            </a:r>
            <a:r>
              <a:rPr lang="en-US" sz="3600" dirty="0" smtClean="0">
                <a:solidFill>
                  <a:srgbClr val="BBE0E3"/>
                </a:solidFill>
                <a:latin typeface="Gill Sans"/>
                <a:cs typeface="Gill Sans"/>
              </a:rPr>
              <a:t>he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RIGHTEOUS, </a:t>
            </a:r>
            <a:r>
              <a:rPr lang="en-US" sz="3600" dirty="0" smtClean="0">
                <a:solidFill>
                  <a:srgbClr val="BBE0E3"/>
                </a:solidFill>
                <a:latin typeface="Gill Sans"/>
                <a:cs typeface="Gill Sans"/>
              </a:rPr>
              <a:t>the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 WICKED</a:t>
            </a:r>
          </a:p>
          <a:p>
            <a:r>
              <a:rPr lang="en-US" sz="54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Gill Sans"/>
                <a:cs typeface="Gill Sans"/>
              </a:rPr>
              <a:t>   </a:t>
            </a:r>
            <a:r>
              <a:rPr lang="en-US" sz="5400" dirty="0" smtClean="0">
                <a:solidFill>
                  <a:srgbClr val="BBE0E3"/>
                </a:solidFill>
                <a:latin typeface="Gill Sans"/>
                <a:cs typeface="Gill Sans"/>
              </a:rPr>
              <a:t>&amp; the </a:t>
            </a:r>
            <a:r>
              <a:rPr lang="en-US" sz="5400" dirty="0" smtClean="0">
                <a:solidFill>
                  <a:schemeClr val="bg1"/>
                </a:solidFill>
                <a:latin typeface="Gill Sans"/>
                <a:cs typeface="Gill Sans"/>
              </a:rPr>
              <a:t>LORD</a:t>
            </a:r>
            <a:endParaRPr lang="en-US" sz="54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1962150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Gill Sans"/>
                <a:cs typeface="Gill Sans"/>
              </a:rPr>
              <a:t>p</a:t>
            </a:r>
            <a:r>
              <a:rPr lang="en-US" sz="3200" dirty="0" smtClean="0">
                <a:solidFill>
                  <a:schemeClr val="accent1"/>
                </a:solidFill>
                <a:latin typeface="Gill Sans"/>
                <a:cs typeface="Gill Sans"/>
              </a:rPr>
              <a:t>salm 1</a:t>
            </a:r>
            <a:endParaRPr lang="en-US" sz="32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8800" y="3867150"/>
            <a:ext cx="477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E0E3"/>
                </a:solidFill>
                <a:latin typeface="Gill Sans"/>
                <a:cs typeface="Gill Sans"/>
              </a:rPr>
              <a:t>t</a:t>
            </a:r>
            <a:r>
              <a:rPr lang="en-US" dirty="0" smtClean="0">
                <a:solidFill>
                  <a:srgbClr val="BBE0E3"/>
                </a:solidFill>
                <a:latin typeface="Gill Sans"/>
                <a:cs typeface="Gill Sans"/>
              </a:rPr>
              <a:t>he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2A0"/>
                </a:solidFill>
                <a:latin typeface="Gill Sans"/>
                <a:cs typeface="Gill Sans"/>
              </a:rPr>
              <a:t>RIGHTEOUS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dirty="0" smtClean="0">
                <a:solidFill>
                  <a:srgbClr val="BBE0E3"/>
                </a:solidFill>
                <a:latin typeface="Gill Sans"/>
                <a:cs typeface="Gill Sans"/>
              </a:rPr>
              <a:t>the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WICKED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            </a:t>
            </a:r>
            <a:r>
              <a:rPr lang="en-US" sz="2800" dirty="0" smtClean="0">
                <a:solidFill>
                  <a:srgbClr val="BBE0E3"/>
                </a:solidFill>
                <a:latin typeface="Gill Sans"/>
                <a:cs typeface="Gill Sans"/>
              </a:rPr>
              <a:t>&amp; the 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LORD</a:t>
            </a:r>
            <a:endParaRPr lang="en-US" sz="2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45529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Gill Sans"/>
                <a:cs typeface="Gill Sans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Gill Sans"/>
                <a:cs typeface="Gill Sans"/>
              </a:rPr>
              <a:t>salm 1</a:t>
            </a:r>
            <a:endParaRPr lang="en-US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33350"/>
            <a:ext cx="8763000" cy="3581400"/>
          </a:xfrm>
        </p:spPr>
        <p:txBody>
          <a:bodyPr numCol="1"/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  <a:latin typeface="Gill Sans"/>
                <a:cs typeface="Gill Sans"/>
              </a:rPr>
              <a:t>Psalm </a:t>
            </a:r>
            <a:r>
              <a:rPr lang="en-US" sz="2800" dirty="0">
                <a:solidFill>
                  <a:schemeClr val="accent1"/>
                </a:solidFill>
                <a:latin typeface="Gill Sans"/>
                <a:cs typeface="Gill Sans"/>
              </a:rPr>
              <a:t>1:1 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How blessed is the man who does not walk in the counsel of the wicked, Nor stand in the path of sinners, Nor sit in the seat of scoffers! </a:t>
            </a:r>
          </a:p>
          <a:p>
            <a:pPr algn="l"/>
            <a:r>
              <a:rPr lang="en-US" sz="2800" dirty="0">
                <a:solidFill>
                  <a:srgbClr val="BBE0E3"/>
                </a:solidFill>
                <a:latin typeface="Gill Sans"/>
                <a:cs typeface="Gill Sans"/>
              </a:rPr>
              <a:t>Psalm 1:2 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But his delight is in the law of the Lord, And in His law he meditates day and night. </a:t>
            </a:r>
          </a:p>
          <a:p>
            <a:pPr algn="l"/>
            <a:r>
              <a:rPr lang="en-US" sz="2800" dirty="0">
                <a:solidFill>
                  <a:srgbClr val="BBE0E3"/>
                </a:solidFill>
                <a:latin typeface="Gill Sans"/>
                <a:cs typeface="Gill Sans"/>
              </a:rPr>
              <a:t>Psalm 1:3 </a:t>
            </a: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He will be like a tree firmly planted by streams of water, Which yields its fruit in its season And its leaf does not wither; And in whatever he does, he prospers.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8800" y="3867150"/>
            <a:ext cx="477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E0E3"/>
                </a:solidFill>
                <a:latin typeface="Gill Sans"/>
                <a:cs typeface="Gill Sans"/>
              </a:rPr>
              <a:t>t</a:t>
            </a:r>
            <a:r>
              <a:rPr lang="en-US" dirty="0" smtClean="0">
                <a:solidFill>
                  <a:srgbClr val="BBE0E3"/>
                </a:solidFill>
                <a:latin typeface="Gill Sans"/>
                <a:cs typeface="Gill Sans"/>
              </a:rPr>
              <a:t>he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RIGHTEOUS, </a:t>
            </a:r>
            <a:r>
              <a:rPr lang="en-US" dirty="0" smtClean="0">
                <a:solidFill>
                  <a:srgbClr val="BBE0E3"/>
                </a:solidFill>
                <a:latin typeface="Gill Sans"/>
                <a:cs typeface="Gill Sans"/>
              </a:rPr>
              <a:t>the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dirty="0" smtClean="0">
                <a:solidFill>
                  <a:srgbClr val="FFF2A0"/>
                </a:solidFill>
                <a:latin typeface="Gill Sans"/>
                <a:cs typeface="Gill Sans"/>
              </a:rPr>
              <a:t>WICKED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            </a:t>
            </a:r>
            <a:r>
              <a:rPr lang="en-US" sz="2800" dirty="0" smtClean="0">
                <a:solidFill>
                  <a:srgbClr val="BBE0E3"/>
                </a:solidFill>
                <a:latin typeface="Gill Sans"/>
                <a:cs typeface="Gill Sans"/>
              </a:rPr>
              <a:t>&amp; the 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LORD</a:t>
            </a:r>
            <a:endParaRPr lang="en-US" sz="2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45529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Gill Sans"/>
                <a:cs typeface="Gill Sans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Gill Sans"/>
                <a:cs typeface="Gill Sans"/>
              </a:rPr>
              <a:t>salm 1</a:t>
            </a:r>
            <a:endParaRPr lang="en-US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33350"/>
            <a:ext cx="8763000" cy="3581400"/>
          </a:xfrm>
        </p:spPr>
        <p:txBody>
          <a:bodyPr numCol="1"/>
          <a:lstStyle/>
          <a:p>
            <a:pPr algn="l"/>
            <a:endParaRPr lang="en-US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pPr algn="l"/>
            <a:r>
              <a:rPr lang="en-US" dirty="0">
                <a:solidFill>
                  <a:schemeClr val="accent1"/>
                </a:solidFill>
                <a:latin typeface="Gill Sans"/>
                <a:cs typeface="Gill Sans"/>
              </a:rPr>
              <a:t>Psalm 1:4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The wicked are not so, But they are like chaff which the wind drives away. </a:t>
            </a:r>
          </a:p>
          <a:p>
            <a:pPr algn="l"/>
            <a:r>
              <a:rPr lang="en-US" dirty="0">
                <a:solidFill>
                  <a:schemeClr val="accent1"/>
                </a:solidFill>
                <a:latin typeface="Gill Sans"/>
                <a:cs typeface="Gill Sans"/>
              </a:rPr>
              <a:t>Psalm 1:5 </a:t>
            </a:r>
            <a:r>
              <a:rPr lang="en-US" dirty="0">
                <a:solidFill>
                  <a:srgbClr val="FFFFFF"/>
                </a:solidFill>
                <a:latin typeface="Gill Sans"/>
                <a:cs typeface="Gill Sans"/>
              </a:rPr>
              <a:t>Therefore the wicked will not stand in the judgment, Nor sinners in the assembly of the righteous. </a:t>
            </a:r>
          </a:p>
        </p:txBody>
      </p:sp>
    </p:spTree>
    <p:extLst>
      <p:ext uri="{BB962C8B-B14F-4D97-AF65-F5344CB8AC3E}">
        <p14:creationId xmlns:p14="http://schemas.microsoft.com/office/powerpoint/2010/main" val="8755001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8800" y="3867150"/>
            <a:ext cx="477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BBE0E3"/>
                </a:solidFill>
                <a:latin typeface="Gill Sans"/>
                <a:cs typeface="Gill Sans"/>
              </a:rPr>
              <a:t>t</a:t>
            </a:r>
            <a:r>
              <a:rPr lang="en-US" dirty="0" smtClean="0">
                <a:solidFill>
                  <a:srgbClr val="BBE0E3"/>
                </a:solidFill>
                <a:latin typeface="Gill Sans"/>
                <a:cs typeface="Gill Sans"/>
              </a:rPr>
              <a:t>he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RIGHTEOUS, </a:t>
            </a:r>
            <a:r>
              <a:rPr lang="en-US" dirty="0" smtClean="0">
                <a:solidFill>
                  <a:srgbClr val="BBE0E3"/>
                </a:solidFill>
                <a:latin typeface="Gill Sans"/>
                <a:cs typeface="Gill Sans"/>
              </a:rPr>
              <a:t>the</a:t>
            </a:r>
            <a:r>
              <a:rPr lang="en-US" dirty="0" smtClean="0">
                <a:solidFill>
                  <a:schemeClr val="bg1"/>
                </a:solidFill>
                <a:latin typeface="Gill Sans"/>
                <a:cs typeface="Gill Sans"/>
              </a:rPr>
              <a:t> WICKED</a:t>
            </a:r>
          </a:p>
          <a:p>
            <a:r>
              <a:rPr lang="en-US" sz="28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ill Sans"/>
                <a:cs typeface="Gill Sans"/>
              </a:rPr>
              <a:t>            </a:t>
            </a:r>
            <a:r>
              <a:rPr lang="en-US" sz="2800" dirty="0" smtClean="0">
                <a:solidFill>
                  <a:srgbClr val="BBE0E3"/>
                </a:solidFill>
                <a:latin typeface="Gill Sans"/>
                <a:cs typeface="Gill Sans"/>
              </a:rPr>
              <a:t>&amp; the </a:t>
            </a:r>
            <a:r>
              <a:rPr lang="en-US" sz="2800" dirty="0" smtClean="0">
                <a:solidFill>
                  <a:srgbClr val="FFF2A0"/>
                </a:solidFill>
                <a:latin typeface="Gill Sans"/>
                <a:cs typeface="Gill Sans"/>
              </a:rPr>
              <a:t>LORD</a:t>
            </a:r>
            <a:endParaRPr lang="en-US" sz="2800" dirty="0">
              <a:solidFill>
                <a:srgbClr val="FFF2A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455295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Gill Sans"/>
                <a:cs typeface="Gill Sans"/>
              </a:rPr>
              <a:t>p</a:t>
            </a:r>
            <a:r>
              <a:rPr lang="en-US" dirty="0" smtClean="0">
                <a:solidFill>
                  <a:schemeClr val="accent1"/>
                </a:solidFill>
                <a:latin typeface="Gill Sans"/>
                <a:cs typeface="Gill Sans"/>
              </a:rPr>
              <a:t>salm 1</a:t>
            </a:r>
            <a:endParaRPr lang="en-US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33350"/>
            <a:ext cx="8763000" cy="3581400"/>
          </a:xfrm>
        </p:spPr>
        <p:txBody>
          <a:bodyPr numCol="1"/>
          <a:lstStyle/>
          <a:p>
            <a:pPr algn="l"/>
            <a:endParaRPr lang="en-US" sz="3600" dirty="0">
              <a:solidFill>
                <a:schemeClr val="accent1"/>
              </a:solidFill>
              <a:latin typeface="Gill Sans"/>
              <a:cs typeface="Gill Sans"/>
            </a:endParaRPr>
          </a:p>
          <a:p>
            <a:pPr algn="l"/>
            <a:r>
              <a:rPr lang="en-US" sz="3600" dirty="0">
                <a:solidFill>
                  <a:schemeClr val="accent1"/>
                </a:solidFill>
                <a:latin typeface="Gill Sans"/>
                <a:cs typeface="Gill Sans"/>
              </a:rPr>
              <a:t>Psalm 1:6 </a:t>
            </a:r>
            <a:r>
              <a:rPr lang="en-US" sz="3600" dirty="0">
                <a:solidFill>
                  <a:srgbClr val="FFFFFF"/>
                </a:solidFill>
                <a:latin typeface="Gill Sans"/>
                <a:cs typeface="Gill Sans"/>
              </a:rPr>
              <a:t>For the Lord knows the way of the righteous, But the way of the wicked will perish. </a:t>
            </a:r>
          </a:p>
        </p:txBody>
      </p:sp>
    </p:spTree>
    <p:extLst>
      <p:ext uri="{BB962C8B-B14F-4D97-AF65-F5344CB8AC3E}">
        <p14:creationId xmlns:p14="http://schemas.microsoft.com/office/powerpoint/2010/main" val="12058061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717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21496</TotalTime>
  <Words>213</Words>
  <Application>Microsoft Macintosh PowerPoint</Application>
  <PresentationFormat>On-screen Show (16:9)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Calibri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Joshua Creel</cp:lastModifiedBy>
  <cp:revision>557</cp:revision>
  <dcterms:created xsi:type="dcterms:W3CDTF">2005-04-15T19:25:47Z</dcterms:created>
  <dcterms:modified xsi:type="dcterms:W3CDTF">2015-01-04T02:15:12Z</dcterms:modified>
</cp:coreProperties>
</file>