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71" r:id="rId2"/>
    <p:sldId id="256" r:id="rId3"/>
    <p:sldId id="257" r:id="rId4"/>
    <p:sldId id="259" r:id="rId5"/>
    <p:sldId id="261" r:id="rId6"/>
    <p:sldId id="263" r:id="rId7"/>
    <p:sldId id="267" r:id="rId8"/>
    <p:sldId id="268" r:id="rId9"/>
    <p:sldId id="269" r:id="rId10"/>
    <p:sldId id="270" r:id="rId11"/>
    <p:sldId id="272" r:id="rId12"/>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A68"/>
    <a:srgbClr val="CCFF33"/>
    <a:srgbClr val="007657"/>
    <a:srgbClr val="00926C"/>
    <a:srgbClr val="009870"/>
    <a:srgbClr val="00AC7F"/>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40"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4500"/>
            <a:ext cx="7772400" cy="857250"/>
          </a:xfrm>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2914650"/>
            <a:ext cx="6400800" cy="1314450"/>
          </a:xfrm>
          <a:extLst>
            <a:ext uri="{909E8E84-426E-40dd-AFC4-6F175D3DCCD1}">
              <a14:hiddenFill xmlns:a14="http://schemas.microsoft.com/office/drawing/2010/main">
                <a:solidFill>
                  <a:schemeClr val="accent1"/>
                </a:solidFill>
              </a14:hiddenFill>
            </a:ext>
          </a:extLst>
        </p:spPr>
        <p:txBody>
          <a:bodyPr/>
          <a:lstStyle>
            <a:lvl1pPr marL="0" indent="0" algn="ctr">
              <a:buFontTx/>
              <a:buNone/>
              <a:defRPr sz="3600"/>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1C3188-2292-F342-9F9D-5A2E882DA5F9}" type="slidenum">
              <a:rPr lang="en-US"/>
              <a:pPr>
                <a:defRPr/>
              </a:pPr>
              <a:t>‹#›</a:t>
            </a:fld>
            <a:endParaRPr lang="en-US"/>
          </a:p>
        </p:txBody>
      </p:sp>
    </p:spTree>
    <p:extLst>
      <p:ext uri="{BB962C8B-B14F-4D97-AF65-F5344CB8AC3E}">
        <p14:creationId xmlns:p14="http://schemas.microsoft.com/office/powerpoint/2010/main" val="3507815126"/>
      </p:ext>
    </p:extLst>
  </p:cSld>
  <p:clrMapOvr>
    <a:masterClrMapping/>
  </p:clrMapOvr>
  <p:transition xmlns:p14="http://schemas.microsoft.com/office/powerpoint/2010/mai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FC8040-516A-BE41-BF1B-E431C898A134}" type="slidenum">
              <a:rPr lang="en-US"/>
              <a:pPr>
                <a:defRPr/>
              </a:pPr>
              <a:t>‹#›</a:t>
            </a:fld>
            <a:endParaRPr lang="en-US"/>
          </a:p>
        </p:txBody>
      </p:sp>
    </p:spTree>
    <p:extLst>
      <p:ext uri="{BB962C8B-B14F-4D97-AF65-F5344CB8AC3E}">
        <p14:creationId xmlns:p14="http://schemas.microsoft.com/office/powerpoint/2010/main" val="1889428068"/>
      </p:ext>
    </p:extLst>
  </p:cSld>
  <p:clrMapOvr>
    <a:masterClrMapping/>
  </p:clrMapOvr>
  <p:transition xmlns:p14="http://schemas.microsoft.com/office/powerpoint/2010/mai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EB9DF7-EF95-0443-B2CE-6DD8B3205AD2}" type="slidenum">
              <a:rPr lang="en-US"/>
              <a:pPr>
                <a:defRPr/>
              </a:pPr>
              <a:t>‹#›</a:t>
            </a:fld>
            <a:endParaRPr lang="en-US"/>
          </a:p>
        </p:txBody>
      </p:sp>
    </p:spTree>
    <p:extLst>
      <p:ext uri="{BB962C8B-B14F-4D97-AF65-F5344CB8AC3E}">
        <p14:creationId xmlns:p14="http://schemas.microsoft.com/office/powerpoint/2010/main" val="3567966183"/>
      </p:ext>
    </p:extLst>
  </p:cSld>
  <p:clrMapOvr>
    <a:masterClrMapping/>
  </p:clrMapOvr>
  <p:transition xmlns:p14="http://schemas.microsoft.com/office/powerpoint/2010/mai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FC1A8D-452E-8347-A293-34255DE265C7}" type="slidenum">
              <a:rPr lang="en-US"/>
              <a:pPr>
                <a:defRPr/>
              </a:pPr>
              <a:t>‹#›</a:t>
            </a:fld>
            <a:endParaRPr lang="en-US"/>
          </a:p>
        </p:txBody>
      </p:sp>
    </p:spTree>
    <p:extLst>
      <p:ext uri="{BB962C8B-B14F-4D97-AF65-F5344CB8AC3E}">
        <p14:creationId xmlns:p14="http://schemas.microsoft.com/office/powerpoint/2010/main" val="2395462527"/>
      </p:ext>
    </p:extLst>
  </p:cSld>
  <p:clrMapOvr>
    <a:masterClrMapping/>
  </p:clrMapOvr>
  <p:transition xmlns:p14="http://schemas.microsoft.com/office/powerpoint/2010/mai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5EEE1A-AA50-EB41-A8CB-F77A8D17AB7C}" type="slidenum">
              <a:rPr lang="en-US"/>
              <a:pPr>
                <a:defRPr/>
              </a:pPr>
              <a:t>‹#›</a:t>
            </a:fld>
            <a:endParaRPr lang="en-US"/>
          </a:p>
        </p:txBody>
      </p:sp>
    </p:spTree>
    <p:extLst>
      <p:ext uri="{BB962C8B-B14F-4D97-AF65-F5344CB8AC3E}">
        <p14:creationId xmlns:p14="http://schemas.microsoft.com/office/powerpoint/2010/main" val="1585003168"/>
      </p:ext>
    </p:extLst>
  </p:cSld>
  <p:clrMapOvr>
    <a:masterClrMapping/>
  </p:clrMapOvr>
  <p:transition xmlns:p14="http://schemas.microsoft.com/office/powerpoint/2010/mai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B4F19F-EBC9-6342-917E-D7026AA9547F}" type="slidenum">
              <a:rPr lang="en-US"/>
              <a:pPr>
                <a:defRPr/>
              </a:pPr>
              <a:t>‹#›</a:t>
            </a:fld>
            <a:endParaRPr lang="en-US"/>
          </a:p>
        </p:txBody>
      </p:sp>
    </p:spTree>
    <p:extLst>
      <p:ext uri="{BB962C8B-B14F-4D97-AF65-F5344CB8AC3E}">
        <p14:creationId xmlns:p14="http://schemas.microsoft.com/office/powerpoint/2010/main" val="3092475855"/>
      </p:ext>
    </p:extLst>
  </p:cSld>
  <p:clrMapOvr>
    <a:masterClrMapping/>
  </p:clrMapOvr>
  <p:transition xmlns:p14="http://schemas.microsoft.com/office/powerpoint/2010/mai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260251-E1DD-F445-8EC1-F8657D285F96}" type="slidenum">
              <a:rPr lang="en-US"/>
              <a:pPr>
                <a:defRPr/>
              </a:pPr>
              <a:t>‹#›</a:t>
            </a:fld>
            <a:endParaRPr lang="en-US"/>
          </a:p>
        </p:txBody>
      </p:sp>
    </p:spTree>
    <p:extLst>
      <p:ext uri="{BB962C8B-B14F-4D97-AF65-F5344CB8AC3E}">
        <p14:creationId xmlns:p14="http://schemas.microsoft.com/office/powerpoint/2010/main" val="3662760234"/>
      </p:ext>
    </p:extLst>
  </p:cSld>
  <p:clrMapOvr>
    <a:masterClrMapping/>
  </p:clrMapOvr>
  <p:transition xmlns:p14="http://schemas.microsoft.com/office/powerpoint/2010/mai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38A5C3-0136-FF43-85A6-C77386E68D10}" type="slidenum">
              <a:rPr lang="en-US"/>
              <a:pPr>
                <a:defRPr/>
              </a:pPr>
              <a:t>‹#›</a:t>
            </a:fld>
            <a:endParaRPr lang="en-US"/>
          </a:p>
        </p:txBody>
      </p:sp>
    </p:spTree>
    <p:extLst>
      <p:ext uri="{BB962C8B-B14F-4D97-AF65-F5344CB8AC3E}">
        <p14:creationId xmlns:p14="http://schemas.microsoft.com/office/powerpoint/2010/main" val="594579306"/>
      </p:ext>
    </p:extLst>
  </p:cSld>
  <p:clrMapOvr>
    <a:masterClrMapping/>
  </p:clrMapOvr>
  <p:transition xmlns:p14="http://schemas.microsoft.com/office/powerpoint/2010/mai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BF2816F-2CC3-E744-97A2-0A064B876AA3}" type="slidenum">
              <a:rPr lang="en-US"/>
              <a:pPr>
                <a:defRPr/>
              </a:pPr>
              <a:t>‹#›</a:t>
            </a:fld>
            <a:endParaRPr lang="en-US"/>
          </a:p>
        </p:txBody>
      </p:sp>
    </p:spTree>
    <p:extLst>
      <p:ext uri="{BB962C8B-B14F-4D97-AF65-F5344CB8AC3E}">
        <p14:creationId xmlns:p14="http://schemas.microsoft.com/office/powerpoint/2010/main" val="2908866067"/>
      </p:ext>
    </p:extLst>
  </p:cSld>
  <p:clrMapOvr>
    <a:masterClrMapping/>
  </p:clrMapOvr>
  <p:transition xmlns:p14="http://schemas.microsoft.com/office/powerpoint/2010/mai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F76BE1-4B3C-CB4A-953E-BDE9B581E890}" type="slidenum">
              <a:rPr lang="en-US"/>
              <a:pPr>
                <a:defRPr/>
              </a:pPr>
              <a:t>‹#›</a:t>
            </a:fld>
            <a:endParaRPr lang="en-US"/>
          </a:p>
        </p:txBody>
      </p:sp>
    </p:spTree>
    <p:extLst>
      <p:ext uri="{BB962C8B-B14F-4D97-AF65-F5344CB8AC3E}">
        <p14:creationId xmlns:p14="http://schemas.microsoft.com/office/powerpoint/2010/main" val="1410341416"/>
      </p:ext>
    </p:extLst>
  </p:cSld>
  <p:clrMapOvr>
    <a:masterClrMapping/>
  </p:clrMapOvr>
  <p:transition xmlns:p14="http://schemas.microsoft.com/office/powerpoint/2010/mai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FB0F4F-DA95-3645-B295-1429A7FEEDA9}" type="slidenum">
              <a:rPr lang="en-US"/>
              <a:pPr>
                <a:defRPr/>
              </a:pPr>
              <a:t>‹#›</a:t>
            </a:fld>
            <a:endParaRPr lang="en-US"/>
          </a:p>
        </p:txBody>
      </p:sp>
    </p:spTree>
    <p:extLst>
      <p:ext uri="{BB962C8B-B14F-4D97-AF65-F5344CB8AC3E}">
        <p14:creationId xmlns:p14="http://schemas.microsoft.com/office/powerpoint/2010/main" val="1223606057"/>
      </p:ext>
    </p:extLst>
  </p:cSld>
  <p:clrMapOvr>
    <a:masterClrMapping/>
  </p:clrMapOvr>
  <p:transition xmlns:p14="http://schemas.microsoft.com/office/powerpoint/2010/main" spd="slow">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457200"/>
            <a:ext cx="7772400" cy="857250"/>
          </a:xfrm>
          <a:prstGeom prst="rect">
            <a:avLst/>
          </a:prstGeom>
          <a:noFill/>
          <a:ln>
            <a:noFill/>
          </a:ln>
          <a:effectLst>
            <a:outerShdw blurRad="63500" dist="38099" dir="2700000" algn="ctr" rotWithShape="0">
              <a:srgbClr val="1C1C1C">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685800" y="1485900"/>
            <a:ext cx="7772400" cy="3086100"/>
          </a:xfrm>
          <a:prstGeom prst="rect">
            <a:avLst/>
          </a:prstGeom>
          <a:noFill/>
          <a:ln>
            <a:noFill/>
          </a:ln>
          <a:effectLst>
            <a:outerShdw blurRad="63500" dist="38099" dir="2700000" algn="ctr" rotWithShape="0">
              <a:srgbClr val="1C1C1C">
                <a:alpha val="74998"/>
              </a:srgbClr>
            </a:outerShdw>
          </a:effectLst>
          <a:extLst>
            <a:ext uri="{909E8E84-426E-40dd-AFC4-6F175D3DCCD1}">
              <a14:hiddenFill xmlns:a14="http://schemas.microsoft.com/office/drawing/2010/main">
                <a:gradFill rotWithShape="1">
                  <a:gsLst>
                    <a:gs pos="0">
                      <a:srgbClr val="007657">
                        <a:alpha val="67000"/>
                      </a:srgbClr>
                    </a:gs>
                    <a:gs pos="100000">
                      <a:srgbClr val="007657">
                        <a:gamma/>
                        <a:shade val="46275"/>
                        <a:invGamma/>
                      </a:srgb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6858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p>
        </p:txBody>
      </p:sp>
      <p:sp>
        <p:nvSpPr>
          <p:cNvPr id="4101" name="Rectangle 5"/>
          <p:cNvSpPr>
            <a:spLocks noGrp="1" noChangeArrowheads="1"/>
          </p:cNvSpPr>
          <p:nvPr>
            <p:ph type="ftr" sz="quarter" idx="3"/>
          </p:nvPr>
        </p:nvSpPr>
        <p:spPr bwMode="auto">
          <a:xfrm>
            <a:off x="3124200" y="4686300"/>
            <a:ext cx="2895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p>
        </p:txBody>
      </p:sp>
      <p:sp>
        <p:nvSpPr>
          <p:cNvPr id="4102" name="Rectangle 6"/>
          <p:cNvSpPr>
            <a:spLocks noGrp="1" noChangeArrowheads="1"/>
          </p:cNvSpPr>
          <p:nvPr>
            <p:ph type="sldNum" sz="quarter" idx="4"/>
          </p:nvPr>
        </p:nvSpPr>
        <p:spPr bwMode="auto">
          <a:xfrm>
            <a:off x="65532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CC46E39F-03AB-0E44-910F-B012E887B8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spd="slow">
    <p:fade thruBlk="1"/>
  </p:transition>
  <p:txStyles>
    <p:titleStyle>
      <a:lvl1pPr algn="ctr" rtl="0" eaLnBrk="0" fontAlgn="base" hangingPunct="0">
        <a:spcBef>
          <a:spcPct val="0"/>
        </a:spcBef>
        <a:spcAft>
          <a:spcPct val="0"/>
        </a:spcAft>
        <a:defRPr sz="4400" b="1">
          <a:solidFill>
            <a:schemeClr val="tx2"/>
          </a:solidFill>
          <a:latin typeface="+mj-lt"/>
          <a:ea typeface="+mj-ea"/>
          <a:cs typeface="ＭＳ Ｐゴシック" charset="0"/>
        </a:defRPr>
      </a:lvl1pPr>
      <a:lvl2pPr algn="ctr" rtl="0" eaLnBrk="0" fontAlgn="base" hangingPunct="0">
        <a:spcBef>
          <a:spcPct val="0"/>
        </a:spcBef>
        <a:spcAft>
          <a:spcPct val="0"/>
        </a:spcAft>
        <a:defRPr sz="4400" b="1">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b="1">
          <a:solidFill>
            <a:schemeClr val="tx2"/>
          </a:solidFill>
          <a:latin typeface="Arial" charset="0"/>
          <a:ea typeface="ＭＳ Ｐゴシック" charset="0"/>
        </a:defRPr>
      </a:lvl6pPr>
      <a:lvl7pPr marL="914400" algn="ctr" rtl="0" fontAlgn="base">
        <a:spcBef>
          <a:spcPct val="0"/>
        </a:spcBef>
        <a:spcAft>
          <a:spcPct val="0"/>
        </a:spcAft>
        <a:defRPr sz="4400" b="1">
          <a:solidFill>
            <a:schemeClr val="tx2"/>
          </a:solidFill>
          <a:latin typeface="Arial" charset="0"/>
          <a:ea typeface="ＭＳ Ｐゴシック" charset="0"/>
        </a:defRPr>
      </a:lvl7pPr>
      <a:lvl8pPr marL="1371600" algn="ctr" rtl="0" fontAlgn="base">
        <a:spcBef>
          <a:spcPct val="0"/>
        </a:spcBef>
        <a:spcAft>
          <a:spcPct val="0"/>
        </a:spcAft>
        <a:defRPr sz="4400" b="1">
          <a:solidFill>
            <a:schemeClr val="tx2"/>
          </a:solidFill>
          <a:latin typeface="Arial" charset="0"/>
          <a:ea typeface="ＭＳ Ｐゴシック" charset="0"/>
        </a:defRPr>
      </a:lvl8pPr>
      <a:lvl9pPr marL="1828800" algn="ctr" rtl="0" fontAlgn="base">
        <a:spcBef>
          <a:spcPct val="0"/>
        </a:spcBef>
        <a:spcAft>
          <a:spcPct val="0"/>
        </a:spcAft>
        <a:defRPr sz="44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3200">
          <a:solidFill>
            <a:schemeClr val="tx1"/>
          </a:solidFill>
          <a:latin typeface="+mn-lt"/>
          <a:ea typeface="+mn-ea"/>
        </a:defRPr>
      </a:lvl2pPr>
      <a:lvl3pPr marL="1143000" indent="-228600" algn="l" rtl="0" eaLnBrk="0" fontAlgn="base" hangingPunct="0">
        <a:spcBef>
          <a:spcPct val="20000"/>
        </a:spcBef>
        <a:spcAft>
          <a:spcPct val="0"/>
        </a:spcAft>
        <a:buChar char="•"/>
        <a:defRPr sz="3200">
          <a:solidFill>
            <a:schemeClr val="tx1"/>
          </a:solidFill>
          <a:latin typeface="+mn-lt"/>
          <a:ea typeface="+mn-ea"/>
        </a:defRPr>
      </a:lvl3pPr>
      <a:lvl4pPr marL="1600200" indent="-228600" algn="l" rtl="0" eaLnBrk="0" fontAlgn="base" hangingPunct="0">
        <a:spcBef>
          <a:spcPct val="20000"/>
        </a:spcBef>
        <a:spcAft>
          <a:spcPct val="0"/>
        </a:spcAft>
        <a:buChar char="–"/>
        <a:defRPr sz="3200">
          <a:solidFill>
            <a:schemeClr val="tx1"/>
          </a:solidFill>
          <a:latin typeface="+mn-lt"/>
          <a:ea typeface="+mn-ea"/>
        </a:defRPr>
      </a:lvl4pPr>
      <a:lvl5pPr marL="2057400" indent="-228600" algn="l" rtl="0" eaLnBrk="0" fontAlgn="base" hangingPunct="0">
        <a:spcBef>
          <a:spcPct val="20000"/>
        </a:spcBef>
        <a:spcAft>
          <a:spcPct val="0"/>
        </a:spcAft>
        <a:buChar char="»"/>
        <a:defRPr sz="3200">
          <a:solidFill>
            <a:schemeClr val="tx1"/>
          </a:solidFill>
          <a:latin typeface="+mn-lt"/>
          <a:ea typeface="+mn-ea"/>
        </a:defRPr>
      </a:lvl5pPr>
      <a:lvl6pPr marL="2514600" indent="-228600" algn="l" rtl="0" fontAlgn="base">
        <a:spcBef>
          <a:spcPct val="20000"/>
        </a:spcBef>
        <a:spcAft>
          <a:spcPct val="0"/>
        </a:spcAft>
        <a:buChar char="»"/>
        <a:defRPr sz="3200">
          <a:solidFill>
            <a:schemeClr val="tx1"/>
          </a:solidFill>
          <a:latin typeface="+mn-lt"/>
          <a:ea typeface="+mn-ea"/>
        </a:defRPr>
      </a:lvl6pPr>
      <a:lvl7pPr marL="2971800" indent="-228600" algn="l" rtl="0" fontAlgn="base">
        <a:spcBef>
          <a:spcPct val="20000"/>
        </a:spcBef>
        <a:spcAft>
          <a:spcPct val="0"/>
        </a:spcAft>
        <a:buChar char="»"/>
        <a:defRPr sz="3200">
          <a:solidFill>
            <a:schemeClr val="tx1"/>
          </a:solidFill>
          <a:latin typeface="+mn-lt"/>
          <a:ea typeface="+mn-ea"/>
        </a:defRPr>
      </a:lvl7pPr>
      <a:lvl8pPr marL="3429000" indent="-228600" algn="l" rtl="0" fontAlgn="base">
        <a:spcBef>
          <a:spcPct val="20000"/>
        </a:spcBef>
        <a:spcAft>
          <a:spcPct val="0"/>
        </a:spcAft>
        <a:buChar char="»"/>
        <a:defRPr sz="3200">
          <a:solidFill>
            <a:schemeClr val="tx1"/>
          </a:solidFill>
          <a:latin typeface="+mn-lt"/>
          <a:ea typeface="+mn-ea"/>
        </a:defRPr>
      </a:lvl8pPr>
      <a:lvl9pPr marL="3886200" indent="-228600" algn="l" rtl="0" fontAlgn="base">
        <a:spcBef>
          <a:spcPct val="20000"/>
        </a:spcBef>
        <a:spcAft>
          <a:spcPct val="0"/>
        </a:spcAft>
        <a:buChar char="»"/>
        <a:defRPr sz="3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220200" cy="5238750"/>
          </a:xfrm>
          <a:prstGeom prst="rect">
            <a:avLst/>
          </a:prstGeom>
          <a:solidFill>
            <a:srgbClr val="1C1C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6110155"/>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61950"/>
            <a:ext cx="7772400" cy="857250"/>
          </a:xfrm>
        </p:spPr>
        <p:txBody>
          <a:bodyPr/>
          <a:lstStyle/>
          <a:p>
            <a:pPr eaLnBrk="1" hangingPunct="1">
              <a:defRPr/>
            </a:pPr>
            <a:r>
              <a:rPr lang="en-US" sz="3600" dirty="0" smtClean="0">
                <a:cs typeface="+mj-cs"/>
              </a:rPr>
              <a:t>The similarity of the two phrases</a:t>
            </a:r>
          </a:p>
        </p:txBody>
      </p:sp>
      <p:sp>
        <p:nvSpPr>
          <p:cNvPr id="23555" name="Rectangle 3"/>
          <p:cNvSpPr>
            <a:spLocks noGrp="1" noChangeArrowheads="1"/>
          </p:cNvSpPr>
          <p:nvPr>
            <p:ph type="body" idx="1"/>
          </p:nvPr>
        </p:nvSpPr>
        <p:spPr>
          <a:xfrm>
            <a:off x="457200" y="1200150"/>
            <a:ext cx="8305800" cy="3810000"/>
          </a:xfrm>
          <a:solidFill>
            <a:srgbClr val="008A68">
              <a:alpha val="65000"/>
            </a:srgbClr>
          </a:solidFill>
        </p:spPr>
        <p:txBody>
          <a:bodyPr/>
          <a:lstStyle/>
          <a:p>
            <a:pPr eaLnBrk="1" hangingPunct="1">
              <a:lnSpc>
                <a:spcPct val="90000"/>
              </a:lnSpc>
              <a:defRPr/>
            </a:pPr>
            <a:r>
              <a:rPr lang="en-US" sz="2900" b="1" u="sng" dirty="0" smtClean="0">
                <a:solidFill>
                  <a:srgbClr val="CCFF33"/>
                </a:solidFill>
                <a:cs typeface="+mn-cs"/>
              </a:rPr>
              <a:t>Ephesians 5</a:t>
            </a:r>
            <a:r>
              <a:rPr lang="en-US" sz="2900" b="1" u="sng" dirty="0" smtClean="0">
                <a:solidFill>
                  <a:srgbClr val="CCFF33"/>
                </a:solidFill>
                <a:cs typeface="+mn-cs"/>
              </a:rPr>
              <a:t>:18,19</a:t>
            </a:r>
            <a:r>
              <a:rPr lang="en-US" sz="2900" dirty="0" smtClean="0">
                <a:cs typeface="+mn-cs"/>
              </a:rPr>
              <a:t> </a:t>
            </a:r>
            <a:r>
              <a:rPr lang="ja-JP" altLang="en-US" sz="2900" dirty="0" smtClean="0">
                <a:latin typeface="Arial"/>
                <a:cs typeface="+mn-cs"/>
              </a:rPr>
              <a:t>“</a:t>
            </a:r>
            <a:r>
              <a:rPr lang="en-US" altLang="ja-JP" sz="2900" dirty="0" smtClean="0">
                <a:latin typeface="Arial"/>
                <a:cs typeface="+mn-cs"/>
              </a:rPr>
              <a:t>…</a:t>
            </a:r>
            <a:r>
              <a:rPr lang="en-US" altLang="ja-JP" sz="2900" u="sng" dirty="0" smtClean="0">
                <a:latin typeface="Arial"/>
                <a:cs typeface="+mn-cs"/>
              </a:rPr>
              <a:t>Be filled with the Spirit</a:t>
            </a:r>
            <a:r>
              <a:rPr lang="en-US" altLang="ja-JP" sz="2900" dirty="0" smtClean="0">
                <a:latin typeface="Arial"/>
                <a:cs typeface="+mn-cs"/>
              </a:rPr>
              <a:t>, </a:t>
            </a:r>
            <a:r>
              <a:rPr lang="en-US" altLang="ja-JP" sz="2900" dirty="0">
                <a:cs typeface="+mn-cs"/>
              </a:rPr>
              <a:t>s</a:t>
            </a:r>
            <a:r>
              <a:rPr lang="en-US" sz="2900" dirty="0" smtClean="0">
                <a:cs typeface="+mn-cs"/>
              </a:rPr>
              <a:t>peaking </a:t>
            </a:r>
            <a:r>
              <a:rPr lang="en-US" sz="2900" dirty="0" smtClean="0">
                <a:cs typeface="+mn-cs"/>
              </a:rPr>
              <a:t>to one another in psalms and hymns and spiritual songs, singing and making melody in your heart to the Lord.</a:t>
            </a:r>
            <a:r>
              <a:rPr lang="ja-JP" altLang="en-US" sz="2900" dirty="0" smtClean="0">
                <a:latin typeface="Arial"/>
                <a:cs typeface="+mn-cs"/>
              </a:rPr>
              <a:t>”</a:t>
            </a:r>
            <a:endParaRPr lang="en-US" sz="2900" dirty="0" smtClean="0">
              <a:cs typeface="+mn-cs"/>
            </a:endParaRPr>
          </a:p>
          <a:p>
            <a:pPr eaLnBrk="1" hangingPunct="1">
              <a:lnSpc>
                <a:spcPct val="90000"/>
              </a:lnSpc>
              <a:defRPr/>
            </a:pPr>
            <a:r>
              <a:rPr lang="en-US" sz="2900" b="1" u="sng" dirty="0" smtClean="0">
                <a:solidFill>
                  <a:srgbClr val="CCFF33"/>
                </a:solidFill>
                <a:cs typeface="+mn-cs"/>
              </a:rPr>
              <a:t>Colossians 3:16</a:t>
            </a:r>
            <a:r>
              <a:rPr lang="en-US" sz="2900" dirty="0" smtClean="0">
                <a:cs typeface="+mn-cs"/>
              </a:rPr>
              <a:t>  </a:t>
            </a:r>
            <a:r>
              <a:rPr lang="ja-JP" altLang="en-US" sz="2900" dirty="0" smtClean="0">
                <a:latin typeface="Arial"/>
                <a:cs typeface="+mn-cs"/>
              </a:rPr>
              <a:t>“</a:t>
            </a:r>
            <a:r>
              <a:rPr lang="en-US" sz="2900" u="sng" dirty="0" smtClean="0">
                <a:cs typeface="+mn-cs"/>
              </a:rPr>
              <a:t>Let the word of Christ dwell in you richly</a:t>
            </a:r>
            <a:r>
              <a:rPr lang="en-US" sz="2900" dirty="0" smtClean="0">
                <a:cs typeface="+mn-cs"/>
              </a:rPr>
              <a:t> in all wisdom, teaching and admonishing one another in psalms and hymns and spiritual songs, singing with grace in your hearts to the Lord.</a:t>
            </a:r>
            <a:r>
              <a:rPr lang="ja-JP" altLang="en-US" sz="2900" dirty="0" smtClean="0">
                <a:latin typeface="Arial"/>
                <a:cs typeface="+mn-cs"/>
              </a:rPr>
              <a:t>”</a:t>
            </a:r>
            <a:endParaRPr lang="en-US" sz="2900" dirty="0" smtClean="0">
              <a:cs typeface="+mn-cs"/>
            </a:endParaRPr>
          </a:p>
          <a:p>
            <a:pPr marL="0" indent="0" eaLnBrk="1" hangingPunct="1">
              <a:lnSpc>
                <a:spcPct val="90000"/>
              </a:lnSpc>
              <a:buNone/>
              <a:defRPr/>
            </a:pPr>
            <a:endParaRPr lang="en-US" sz="2900" dirty="0" smtClean="0">
              <a:cs typeface="+mn-cs"/>
            </a:endParaRPr>
          </a:p>
        </p:txBody>
      </p:sp>
    </p:spTree>
    <p:extLst>
      <p:ext uri="{BB962C8B-B14F-4D97-AF65-F5344CB8AC3E}">
        <p14:creationId xmlns:p14="http://schemas.microsoft.com/office/powerpoint/2010/main" val="1841478815"/>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220200" cy="5238750"/>
          </a:xfrm>
          <a:prstGeom prst="rect">
            <a:avLst/>
          </a:prstGeom>
          <a:solidFill>
            <a:srgbClr val="1C1C1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2189297"/>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85900"/>
            <a:ext cx="7772400" cy="857250"/>
          </a:xfrm>
        </p:spPr>
        <p:txBody>
          <a:bodyPr/>
          <a:lstStyle/>
          <a:p>
            <a:pPr eaLnBrk="1" hangingPunct="1">
              <a:defRPr/>
            </a:pPr>
            <a:r>
              <a:rPr lang="en-US" dirty="0" smtClean="0">
                <a:cs typeface="+mj-cs"/>
              </a:rPr>
              <a:t>Paul’s Prayer for      Spiritual </a:t>
            </a:r>
            <a:r>
              <a:rPr lang="en-US" dirty="0" smtClean="0">
                <a:cs typeface="+mj-cs"/>
              </a:rPr>
              <a:t>Strength</a:t>
            </a:r>
          </a:p>
        </p:txBody>
      </p:sp>
      <p:sp>
        <p:nvSpPr>
          <p:cNvPr id="2051" name="Rectangle 3"/>
          <p:cNvSpPr>
            <a:spLocks noGrp="1" noChangeArrowheads="1"/>
          </p:cNvSpPr>
          <p:nvPr>
            <p:ph type="subTitle" idx="1"/>
          </p:nvPr>
        </p:nvSpPr>
        <p:spPr/>
        <p:txBody>
          <a:bodyPr/>
          <a:lstStyle/>
          <a:p>
            <a:pPr eaLnBrk="1" hangingPunct="1">
              <a:defRPr/>
            </a:pPr>
            <a:r>
              <a:rPr lang="en-US" dirty="0" smtClean="0">
                <a:cs typeface="+mn-cs"/>
              </a:rPr>
              <a:t>Ephesians 3</a:t>
            </a:r>
          </a:p>
        </p:txBody>
      </p:sp>
    </p:spTree>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z="4000" dirty="0" smtClean="0">
                <a:cs typeface="+mj-cs"/>
              </a:rPr>
              <a:t>God</a:t>
            </a:r>
            <a:r>
              <a:rPr lang="ja-JP" altLang="en-US" sz="4000" dirty="0" smtClean="0">
                <a:latin typeface="Arial"/>
                <a:cs typeface="+mj-cs"/>
              </a:rPr>
              <a:t>’</a:t>
            </a:r>
            <a:r>
              <a:rPr lang="en-US" sz="4000" dirty="0" smtClean="0">
                <a:cs typeface="+mj-cs"/>
              </a:rPr>
              <a:t>s Amazing Power</a:t>
            </a:r>
          </a:p>
        </p:txBody>
      </p:sp>
      <p:sp>
        <p:nvSpPr>
          <p:cNvPr id="8195" name="Rectangle 3"/>
          <p:cNvSpPr>
            <a:spLocks noGrp="1" noChangeArrowheads="1"/>
          </p:cNvSpPr>
          <p:nvPr>
            <p:ph type="body" idx="1"/>
          </p:nvPr>
        </p:nvSpPr>
        <p:spPr>
          <a:xfrm>
            <a:off x="685800" y="1314450"/>
            <a:ext cx="8001000" cy="3543300"/>
          </a:xfrm>
          <a:solidFill>
            <a:srgbClr val="008A68">
              <a:alpha val="64000"/>
            </a:srgbClr>
          </a:solidFill>
          <a:effectLst/>
        </p:spPr>
        <p:txBody>
          <a:bodyPr/>
          <a:lstStyle/>
          <a:p>
            <a:pPr eaLnBrk="1" hangingPunct="1">
              <a:lnSpc>
                <a:spcPct val="90000"/>
              </a:lnSpc>
              <a:defRPr/>
            </a:pPr>
            <a:r>
              <a:rPr lang="ja-JP" altLang="en-US" sz="3000" dirty="0" smtClean="0">
                <a:latin typeface="Arial"/>
                <a:cs typeface="+mn-cs"/>
              </a:rPr>
              <a:t>“</a:t>
            </a:r>
            <a:r>
              <a:rPr lang="en-US" sz="3000" dirty="0" smtClean="0">
                <a:cs typeface="+mn-cs"/>
              </a:rPr>
              <a:t>…what is the exceeding greatness of His power toward us who believe</a:t>
            </a:r>
            <a:r>
              <a:rPr lang="ja-JP" altLang="en-US" sz="3000" dirty="0" smtClean="0">
                <a:latin typeface="Arial"/>
                <a:cs typeface="+mn-cs"/>
              </a:rPr>
              <a:t>”</a:t>
            </a:r>
            <a:r>
              <a:rPr lang="en-US" sz="3000" dirty="0" smtClean="0">
                <a:cs typeface="+mn-cs"/>
              </a:rPr>
              <a:t> - 1:19</a:t>
            </a:r>
          </a:p>
          <a:p>
            <a:pPr eaLnBrk="1" hangingPunct="1">
              <a:lnSpc>
                <a:spcPct val="90000"/>
              </a:lnSpc>
              <a:defRPr/>
            </a:pPr>
            <a:r>
              <a:rPr lang="ja-JP" altLang="en-US" sz="3000" dirty="0" smtClean="0">
                <a:latin typeface="Arial"/>
                <a:cs typeface="+mn-cs"/>
              </a:rPr>
              <a:t>“</a:t>
            </a:r>
            <a:r>
              <a:rPr lang="en-US" sz="3000" dirty="0" smtClean="0">
                <a:cs typeface="+mn-cs"/>
              </a:rPr>
              <a:t> that He would grant you, …, to be strengthened with power</a:t>
            </a:r>
            <a:r>
              <a:rPr lang="ja-JP" altLang="en-US" sz="3000" dirty="0" smtClean="0">
                <a:latin typeface="Arial"/>
                <a:cs typeface="+mn-cs"/>
              </a:rPr>
              <a:t>”</a:t>
            </a:r>
            <a:r>
              <a:rPr lang="en-US" sz="3000" dirty="0" smtClean="0">
                <a:cs typeface="+mn-cs"/>
              </a:rPr>
              <a:t> – 3:16</a:t>
            </a:r>
          </a:p>
          <a:p>
            <a:pPr eaLnBrk="1" hangingPunct="1">
              <a:lnSpc>
                <a:spcPct val="90000"/>
              </a:lnSpc>
              <a:defRPr/>
            </a:pPr>
            <a:r>
              <a:rPr lang="ja-JP" altLang="en-US" sz="3000" dirty="0" smtClean="0">
                <a:latin typeface="Arial"/>
                <a:cs typeface="+mn-cs"/>
              </a:rPr>
              <a:t>“</a:t>
            </a:r>
            <a:r>
              <a:rPr lang="en-US" sz="3000" dirty="0" smtClean="0">
                <a:cs typeface="+mn-cs"/>
              </a:rPr>
              <a:t>Now to Him who is able to do exceedingly abundantly above all that we ask or think, according to the power that works in us</a:t>
            </a:r>
            <a:r>
              <a:rPr lang="ja-JP" altLang="en-US" sz="3000" dirty="0" smtClean="0">
                <a:latin typeface="Arial"/>
                <a:cs typeface="+mn-cs"/>
              </a:rPr>
              <a:t>”</a:t>
            </a:r>
            <a:r>
              <a:rPr lang="en-US" sz="3000" dirty="0" smtClean="0">
                <a:cs typeface="+mn-cs"/>
              </a:rPr>
              <a:t> 							– 3:20</a:t>
            </a:r>
          </a:p>
        </p:txBody>
      </p:sp>
    </p:spTree>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5">
                                            <p:bg/>
                                          </p:spTgt>
                                        </p:tgtEl>
                                        <p:attrNameLst>
                                          <p:attrName>style.visibility</p:attrName>
                                        </p:attrNameLst>
                                      </p:cBhvr>
                                      <p:to>
                                        <p:strVal val="visible"/>
                                      </p:to>
                                    </p:set>
                                    <p:animEffect transition="in" filter="wipe(down)">
                                      <p:cBhvr>
                                        <p:cTn id="7" dur="500"/>
                                        <p:tgtEl>
                                          <p:spTgt spid="819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wipe(down)">
                                      <p:cBhvr>
                                        <p:cTn id="12" dur="5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wipe(down)">
                                      <p:cBhvr>
                                        <p:cTn id="17" dur="5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wipe(down)">
                                      <p:cBhvr>
                                        <p:cTn id="22"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dirty="0" smtClean="0">
                <a:cs typeface="+mj-cs"/>
              </a:rPr>
              <a:t>Finding Spiritual </a:t>
            </a:r>
            <a:r>
              <a:rPr lang="en-US" sz="4000" dirty="0" smtClean="0">
                <a:cs typeface="+mj-cs"/>
              </a:rPr>
              <a:t>Strength</a:t>
            </a:r>
          </a:p>
        </p:txBody>
      </p:sp>
      <p:sp>
        <p:nvSpPr>
          <p:cNvPr id="10243" name="Rectangle 3"/>
          <p:cNvSpPr>
            <a:spLocks noGrp="1" noChangeArrowheads="1"/>
          </p:cNvSpPr>
          <p:nvPr>
            <p:ph type="body" idx="1"/>
          </p:nvPr>
        </p:nvSpPr>
        <p:spPr>
          <a:effectLst/>
        </p:spPr>
        <p:txBody>
          <a:bodyPr/>
          <a:lstStyle/>
          <a:p>
            <a:pPr eaLnBrk="1" hangingPunct="1">
              <a:defRPr/>
            </a:pPr>
            <a:r>
              <a:rPr lang="en-US" dirty="0" smtClean="0">
                <a:cs typeface="+mn-cs"/>
              </a:rPr>
              <a:t>3:16 - </a:t>
            </a:r>
            <a:r>
              <a:rPr lang="ja-JP" altLang="en-US" i="1" dirty="0" smtClean="0">
                <a:latin typeface="Arial"/>
                <a:cs typeface="+mn-cs"/>
              </a:rPr>
              <a:t>“</a:t>
            </a:r>
            <a:r>
              <a:rPr lang="en-US" i="1" dirty="0" smtClean="0">
                <a:cs typeface="+mn-cs"/>
              </a:rPr>
              <a:t>…that He would grant you, according to the riches of His glory, to be strengthened with power through His Spirit in the inner man</a:t>
            </a:r>
            <a:r>
              <a:rPr lang="ja-JP" altLang="en-US" i="1" dirty="0" smtClean="0">
                <a:latin typeface="Arial"/>
                <a:cs typeface="+mn-cs"/>
              </a:rPr>
              <a:t>”</a:t>
            </a:r>
            <a:endParaRPr lang="en-US" i="1" dirty="0" smtClean="0">
              <a:cs typeface="+mn-cs"/>
            </a:endParaRPr>
          </a:p>
          <a:p>
            <a:pPr eaLnBrk="1" hangingPunct="1">
              <a:defRPr/>
            </a:pPr>
            <a:r>
              <a:rPr lang="en-US" b="1" dirty="0" smtClean="0">
                <a:cs typeface="+mn-cs"/>
              </a:rPr>
              <a:t>Strengthening the inner man</a:t>
            </a:r>
          </a:p>
        </p:txBody>
      </p:sp>
    </p:spTree>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209550"/>
            <a:ext cx="7772400" cy="857250"/>
          </a:xfrm>
        </p:spPr>
        <p:txBody>
          <a:bodyPr/>
          <a:lstStyle/>
          <a:p>
            <a:pPr eaLnBrk="1" hangingPunct="1">
              <a:defRPr/>
            </a:pPr>
            <a:r>
              <a:rPr lang="en-US" sz="3200" dirty="0" smtClean="0">
                <a:cs typeface="+mj-cs"/>
              </a:rPr>
              <a:t>Strengthening &amp; Renewal are Essential</a:t>
            </a:r>
          </a:p>
        </p:txBody>
      </p:sp>
      <p:sp>
        <p:nvSpPr>
          <p:cNvPr id="13315" name="Rectangle 3"/>
          <p:cNvSpPr>
            <a:spLocks noGrp="1" noChangeArrowheads="1"/>
          </p:cNvSpPr>
          <p:nvPr>
            <p:ph type="body" idx="1"/>
          </p:nvPr>
        </p:nvSpPr>
        <p:spPr>
          <a:xfrm>
            <a:off x="762000" y="1047750"/>
            <a:ext cx="7772400" cy="3657600"/>
          </a:xfrm>
          <a:solidFill>
            <a:srgbClr val="008A68">
              <a:alpha val="64000"/>
            </a:srgbClr>
          </a:solidFill>
          <a:effectLst/>
        </p:spPr>
        <p:txBody>
          <a:bodyPr/>
          <a:lstStyle/>
          <a:p>
            <a:pPr eaLnBrk="1" hangingPunct="1">
              <a:lnSpc>
                <a:spcPct val="90000"/>
              </a:lnSpc>
              <a:defRPr/>
            </a:pPr>
            <a:r>
              <a:rPr lang="en-US" sz="2800" b="1" u="sng" dirty="0" smtClean="0">
                <a:solidFill>
                  <a:srgbClr val="CCFF33"/>
                </a:solidFill>
                <a:cs typeface="+mn-cs"/>
              </a:rPr>
              <a:t>2 Corinthians 4:16</a:t>
            </a:r>
            <a:r>
              <a:rPr lang="en-US" sz="2800" dirty="0" smtClean="0">
                <a:cs typeface="+mn-cs"/>
              </a:rPr>
              <a:t> “Therefore we do not lose heart. Even though our outward man is perishing, yet the inward man is being renewed day by day.”</a:t>
            </a:r>
          </a:p>
          <a:p>
            <a:pPr eaLnBrk="1" hangingPunct="1">
              <a:lnSpc>
                <a:spcPct val="90000"/>
              </a:lnSpc>
              <a:defRPr/>
            </a:pPr>
            <a:r>
              <a:rPr lang="en-US" sz="2800" b="1" u="sng" dirty="0" smtClean="0">
                <a:solidFill>
                  <a:srgbClr val="CCFF33"/>
                </a:solidFill>
                <a:cs typeface="+mn-cs"/>
              </a:rPr>
              <a:t>Romans 12:2</a:t>
            </a:r>
            <a:r>
              <a:rPr lang="en-US" sz="2800" dirty="0" smtClean="0">
                <a:cs typeface="+mn-cs"/>
              </a:rPr>
              <a:t> </a:t>
            </a:r>
            <a:r>
              <a:rPr lang="en-US" sz="2800" dirty="0">
                <a:cs typeface="+mn-cs"/>
              </a:rPr>
              <a:t> </a:t>
            </a:r>
            <a:r>
              <a:rPr lang="en-US" sz="2800" dirty="0" smtClean="0">
                <a:cs typeface="+mn-cs"/>
              </a:rPr>
              <a:t> “And do not be conformed to this world, but be transformed by the renewing of your mind, that you may prove what is that good and acceptable and perfect will of God.”  </a:t>
            </a:r>
          </a:p>
        </p:txBody>
      </p:sp>
    </p:spTree>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fade">
                                      <p:cBhvr>
                                        <p:cTn id="7"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z="3600" dirty="0" smtClean="0">
                <a:cs typeface="+mj-cs"/>
              </a:rPr>
              <a:t>The source of inner strength</a:t>
            </a:r>
          </a:p>
        </p:txBody>
      </p:sp>
      <p:sp>
        <p:nvSpPr>
          <p:cNvPr id="16387" name="Rectangle 3"/>
          <p:cNvSpPr>
            <a:spLocks noGrp="1" noChangeArrowheads="1"/>
          </p:cNvSpPr>
          <p:nvPr>
            <p:ph type="body" idx="1"/>
          </p:nvPr>
        </p:nvSpPr>
        <p:spPr>
          <a:xfrm>
            <a:off x="685800" y="1276350"/>
            <a:ext cx="8001000" cy="3086100"/>
          </a:xfrm>
          <a:solidFill>
            <a:srgbClr val="007657">
              <a:alpha val="61000"/>
            </a:srgbClr>
          </a:solidFill>
          <a:effectLst/>
        </p:spPr>
        <p:txBody>
          <a:bodyPr/>
          <a:lstStyle/>
          <a:p>
            <a:pPr eaLnBrk="1" hangingPunct="1">
              <a:defRPr/>
            </a:pPr>
            <a:r>
              <a:rPr lang="en-US" b="1" dirty="0" smtClean="0">
                <a:cs typeface="+mn-cs"/>
              </a:rPr>
              <a:t>Through His Spirit</a:t>
            </a:r>
          </a:p>
          <a:p>
            <a:pPr lvl="1" eaLnBrk="1" hangingPunct="1">
              <a:defRPr/>
            </a:pPr>
            <a:r>
              <a:rPr lang="ja-JP" altLang="en-US" sz="3000" i="1" dirty="0" smtClean="0">
                <a:latin typeface="Arial"/>
              </a:rPr>
              <a:t>“</a:t>
            </a:r>
            <a:r>
              <a:rPr lang="en-US" sz="3000" i="1" dirty="0" smtClean="0"/>
              <a:t>…that He would grant you, according to the riches of His glory, to be strengthened with might through His Spirit in the inner man.</a:t>
            </a:r>
            <a:r>
              <a:rPr lang="ja-JP" altLang="en-US" sz="3000" i="1" dirty="0" smtClean="0">
                <a:latin typeface="Arial"/>
              </a:rPr>
              <a:t>”</a:t>
            </a:r>
            <a:endParaRPr lang="en-US" sz="3000" i="1" dirty="0" smtClean="0"/>
          </a:p>
          <a:p>
            <a:pPr lvl="1" eaLnBrk="1" hangingPunct="1">
              <a:defRPr/>
            </a:pPr>
            <a:r>
              <a:rPr lang="en-US" sz="3000" dirty="0" smtClean="0"/>
              <a:t>The spirit of wisdom and revelation – 1:17</a:t>
            </a:r>
          </a:p>
        </p:txBody>
      </p:sp>
    </p:spTree>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fade">
                                      <p:cBhvr>
                                        <p:cTn id="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685800" y="419100"/>
            <a:ext cx="7772400" cy="857250"/>
          </a:xfrm>
        </p:spPr>
        <p:txBody>
          <a:bodyPr/>
          <a:lstStyle/>
          <a:p>
            <a:pPr eaLnBrk="1" hangingPunct="1">
              <a:defRPr/>
            </a:pPr>
            <a:r>
              <a:rPr lang="en-US" sz="3400" dirty="0" smtClean="0">
                <a:cs typeface="+mj-cs"/>
              </a:rPr>
              <a:t>The Word</a:t>
            </a:r>
            <a:r>
              <a:rPr lang="ja-JP" altLang="en-US" sz="3400" dirty="0" smtClean="0">
                <a:latin typeface="Arial"/>
                <a:cs typeface="+mj-cs"/>
              </a:rPr>
              <a:t>’</a:t>
            </a:r>
            <a:r>
              <a:rPr lang="en-US" sz="3400" dirty="0" smtClean="0">
                <a:cs typeface="+mj-cs"/>
              </a:rPr>
              <a:t>s Effectiveness</a:t>
            </a:r>
          </a:p>
        </p:txBody>
      </p:sp>
      <p:sp>
        <p:nvSpPr>
          <p:cNvPr id="20485" name="Text Box 5"/>
          <p:cNvSpPr txBox="1">
            <a:spLocks noChangeArrowheads="1"/>
          </p:cNvSpPr>
          <p:nvPr/>
        </p:nvSpPr>
        <p:spPr bwMode="auto">
          <a:xfrm>
            <a:off x="762000" y="1224498"/>
            <a:ext cx="7848600" cy="3785652"/>
          </a:xfrm>
          <a:prstGeom prst="rect">
            <a:avLst/>
          </a:prstGeom>
          <a:solidFill>
            <a:srgbClr val="008A68">
              <a:alpha val="64000"/>
            </a:srgbClr>
          </a:solidFill>
          <a:ln>
            <a:noFill/>
          </a:ln>
          <a:effectLst>
            <a:outerShdw blurRad="63500" dist="29783" dir="3885598" algn="ctr" rotWithShape="0">
              <a:srgbClr val="1C1C1C">
                <a:alpha val="74998"/>
              </a:srgbClr>
            </a:outerShdw>
          </a:effectLst>
          <a:extLst/>
        </p:spPr>
        <p:txBody>
          <a:bodyPr>
            <a:spAutoFit/>
          </a:bodyPr>
          <a:lstStyle/>
          <a:p>
            <a:pPr>
              <a:defRPr/>
            </a:pPr>
            <a:r>
              <a:rPr lang="en-US" sz="3000" b="1" u="sng" dirty="0">
                <a:solidFill>
                  <a:srgbClr val="CCFF33"/>
                </a:solidFill>
                <a:latin typeface="Arial Narrow" charset="0"/>
                <a:cs typeface="+mn-cs"/>
              </a:rPr>
              <a:t>2 Corinthians 10:3-</a:t>
            </a:r>
            <a:r>
              <a:rPr lang="en-US" sz="3000" b="1" u="sng" dirty="0">
                <a:solidFill>
                  <a:srgbClr val="CCFF33"/>
                </a:solidFill>
                <a:latin typeface="Arial Narrow" charset="0"/>
                <a:cs typeface="+mn-cs"/>
              </a:rPr>
              <a:t>6</a:t>
            </a:r>
            <a:r>
              <a:rPr lang="en-US" sz="3000" dirty="0">
                <a:latin typeface="Arial Narrow" charset="0"/>
                <a:cs typeface="+mn-cs"/>
              </a:rPr>
              <a:t> </a:t>
            </a:r>
            <a:r>
              <a:rPr lang="ja-JP" altLang="en-US" sz="3000" dirty="0">
                <a:latin typeface="Arial"/>
                <a:cs typeface="+mn-cs"/>
              </a:rPr>
              <a:t>“</a:t>
            </a:r>
            <a:r>
              <a:rPr lang="en-US" sz="3000" dirty="0">
                <a:latin typeface="Arial Narrow" charset="0"/>
                <a:cs typeface="+mn-cs"/>
              </a:rPr>
              <a:t>For though we walk in the flesh, we do not war according to the flesh. For the weapons of our warfare are not carnal but mighty in God for pulling down strongholds, casting down arguments and every high thing that exalts itself against the knowledge of God, bringing every thought into captivity to the obedience of Christ, and being ready to punish all disobedience when your obedience is fulfilled.</a:t>
            </a:r>
            <a:r>
              <a:rPr lang="ja-JP" altLang="en-US" sz="3000" dirty="0">
                <a:latin typeface="Arial"/>
                <a:cs typeface="+mn-cs"/>
              </a:rPr>
              <a:t>”</a:t>
            </a:r>
            <a:endParaRPr lang="en-US" sz="3000" dirty="0">
              <a:latin typeface="Arial Narrow" charset="0"/>
              <a:cs typeface="+mn-cs"/>
            </a:endParaRPr>
          </a:p>
        </p:txBody>
      </p:sp>
    </p:spTree>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fade">
                                      <p:cBhvr>
                                        <p:cTn id="7"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3800" dirty="0" smtClean="0">
                <a:cs typeface="+mj-cs"/>
              </a:rPr>
              <a:t>The source of inner strength</a:t>
            </a:r>
          </a:p>
        </p:txBody>
      </p:sp>
      <p:sp>
        <p:nvSpPr>
          <p:cNvPr id="22531" name="Rectangle 3"/>
          <p:cNvSpPr>
            <a:spLocks noGrp="1" noChangeArrowheads="1"/>
          </p:cNvSpPr>
          <p:nvPr>
            <p:ph type="body" idx="1"/>
          </p:nvPr>
        </p:nvSpPr>
        <p:spPr>
          <a:effectLst/>
        </p:spPr>
        <p:txBody>
          <a:bodyPr/>
          <a:lstStyle/>
          <a:p>
            <a:pPr eaLnBrk="1" hangingPunct="1">
              <a:defRPr/>
            </a:pPr>
            <a:r>
              <a:rPr lang="en-US" dirty="0" smtClean="0">
                <a:cs typeface="+mn-cs"/>
              </a:rPr>
              <a:t>Through His Spirit</a:t>
            </a:r>
          </a:p>
          <a:p>
            <a:pPr eaLnBrk="1" hangingPunct="1">
              <a:defRPr/>
            </a:pPr>
            <a:r>
              <a:rPr lang="en-US" b="1" dirty="0" smtClean="0">
                <a:cs typeface="+mn-cs"/>
              </a:rPr>
              <a:t>Through Christ dwelling in our hearts</a:t>
            </a:r>
          </a:p>
          <a:p>
            <a:pPr lvl="1" eaLnBrk="1" hangingPunct="1">
              <a:defRPr/>
            </a:pPr>
            <a:r>
              <a:rPr lang="ja-JP" altLang="en-US" dirty="0" smtClean="0">
                <a:latin typeface="Arial"/>
              </a:rPr>
              <a:t>“</a:t>
            </a:r>
            <a:r>
              <a:rPr lang="en-US" dirty="0" smtClean="0"/>
              <a:t>Christ in you, the hope of glory</a:t>
            </a:r>
            <a:r>
              <a:rPr lang="ja-JP" altLang="en-US" dirty="0" smtClean="0">
                <a:latin typeface="Arial"/>
              </a:rPr>
              <a:t>”</a:t>
            </a:r>
            <a:r>
              <a:rPr lang="en-US" dirty="0" smtClean="0"/>
              <a:t> 				</a:t>
            </a:r>
            <a:r>
              <a:rPr lang="en-US" sz="2800" dirty="0" smtClean="0"/>
              <a:t>– Colossians 1:27</a:t>
            </a:r>
          </a:p>
        </p:txBody>
      </p:sp>
    </p:spTree>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additive="base">
                                        <p:cTn id="7"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253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anim calcmode="lin" valueType="num">
                                      <p:cBhvr additive="base">
                                        <p:cTn id="11"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61950"/>
            <a:ext cx="7772400" cy="857250"/>
          </a:xfrm>
        </p:spPr>
        <p:txBody>
          <a:bodyPr/>
          <a:lstStyle/>
          <a:p>
            <a:pPr eaLnBrk="1" hangingPunct="1">
              <a:defRPr/>
            </a:pPr>
            <a:r>
              <a:rPr lang="en-US" sz="3600" dirty="0" smtClean="0">
                <a:cs typeface="+mj-cs"/>
              </a:rPr>
              <a:t>The similarity of the two phrases</a:t>
            </a:r>
          </a:p>
        </p:txBody>
      </p:sp>
      <p:sp>
        <p:nvSpPr>
          <p:cNvPr id="23555" name="Rectangle 3"/>
          <p:cNvSpPr>
            <a:spLocks noGrp="1" noChangeArrowheads="1"/>
          </p:cNvSpPr>
          <p:nvPr>
            <p:ph type="body" idx="1"/>
          </p:nvPr>
        </p:nvSpPr>
        <p:spPr>
          <a:xfrm>
            <a:off x="457200" y="1200150"/>
            <a:ext cx="8305800" cy="3810000"/>
          </a:xfrm>
          <a:solidFill>
            <a:srgbClr val="008A68">
              <a:alpha val="65000"/>
            </a:srgbClr>
          </a:solidFill>
        </p:spPr>
        <p:txBody>
          <a:bodyPr/>
          <a:lstStyle/>
          <a:p>
            <a:pPr eaLnBrk="1" hangingPunct="1">
              <a:lnSpc>
                <a:spcPct val="90000"/>
              </a:lnSpc>
              <a:defRPr/>
            </a:pPr>
            <a:r>
              <a:rPr lang="en-US" sz="2900" b="1" u="sng" dirty="0" smtClean="0">
                <a:solidFill>
                  <a:srgbClr val="CCFF33"/>
                </a:solidFill>
                <a:cs typeface="+mn-cs"/>
              </a:rPr>
              <a:t>Ephesians 5</a:t>
            </a:r>
            <a:r>
              <a:rPr lang="en-US" sz="2900" b="1" u="sng" dirty="0" smtClean="0">
                <a:solidFill>
                  <a:srgbClr val="CCFF33"/>
                </a:solidFill>
                <a:cs typeface="+mn-cs"/>
              </a:rPr>
              <a:t>:18,19</a:t>
            </a:r>
            <a:r>
              <a:rPr lang="en-US" sz="2900" dirty="0" smtClean="0">
                <a:cs typeface="+mn-cs"/>
              </a:rPr>
              <a:t> </a:t>
            </a:r>
            <a:r>
              <a:rPr lang="ja-JP" altLang="en-US" sz="2900" dirty="0" smtClean="0">
                <a:latin typeface="Arial"/>
                <a:cs typeface="+mn-cs"/>
              </a:rPr>
              <a:t>“</a:t>
            </a:r>
            <a:r>
              <a:rPr lang="en-US" altLang="ja-JP" sz="2900" dirty="0" smtClean="0">
                <a:latin typeface="Arial"/>
                <a:cs typeface="+mn-cs"/>
              </a:rPr>
              <a:t>…Be filled with the Spirit, </a:t>
            </a:r>
            <a:r>
              <a:rPr lang="en-US" altLang="ja-JP" sz="2900" dirty="0">
                <a:cs typeface="+mn-cs"/>
              </a:rPr>
              <a:t>s</a:t>
            </a:r>
            <a:r>
              <a:rPr lang="en-US" sz="2900" dirty="0" smtClean="0">
                <a:cs typeface="+mn-cs"/>
              </a:rPr>
              <a:t>peaking </a:t>
            </a:r>
            <a:r>
              <a:rPr lang="en-US" sz="2900" dirty="0" smtClean="0">
                <a:cs typeface="+mn-cs"/>
              </a:rPr>
              <a:t>to one another in psalms and hymns and spiritual songs, singing and making melody in your heart to the Lord.</a:t>
            </a:r>
            <a:r>
              <a:rPr lang="ja-JP" altLang="en-US" sz="2900" dirty="0" smtClean="0">
                <a:latin typeface="Arial"/>
                <a:cs typeface="+mn-cs"/>
              </a:rPr>
              <a:t>”</a:t>
            </a:r>
            <a:endParaRPr lang="en-US" sz="2900" dirty="0" smtClean="0">
              <a:cs typeface="+mn-cs"/>
            </a:endParaRPr>
          </a:p>
          <a:p>
            <a:pPr eaLnBrk="1" hangingPunct="1">
              <a:lnSpc>
                <a:spcPct val="90000"/>
              </a:lnSpc>
              <a:defRPr/>
            </a:pPr>
            <a:r>
              <a:rPr lang="en-US" sz="2900" b="1" u="sng" dirty="0" smtClean="0">
                <a:solidFill>
                  <a:srgbClr val="CCFF33"/>
                </a:solidFill>
                <a:cs typeface="+mn-cs"/>
              </a:rPr>
              <a:t>Colossians 3:16</a:t>
            </a:r>
            <a:r>
              <a:rPr lang="en-US" sz="2900" dirty="0" smtClean="0">
                <a:cs typeface="+mn-cs"/>
              </a:rPr>
              <a:t>  </a:t>
            </a:r>
            <a:r>
              <a:rPr lang="ja-JP" altLang="en-US" sz="2900" dirty="0" smtClean="0">
                <a:latin typeface="Arial"/>
                <a:cs typeface="+mn-cs"/>
              </a:rPr>
              <a:t>“</a:t>
            </a:r>
            <a:r>
              <a:rPr lang="en-US" sz="2900" dirty="0" smtClean="0">
                <a:cs typeface="+mn-cs"/>
              </a:rPr>
              <a:t>Let the word of Christ dwell in you richly in all wisdom, teaching and admonishing one another in psalms and hymns and spiritual songs, singing with grace in your hearts to the Lord.</a:t>
            </a:r>
            <a:r>
              <a:rPr lang="ja-JP" altLang="en-US" sz="2900" dirty="0" smtClean="0">
                <a:latin typeface="Arial"/>
                <a:cs typeface="+mn-cs"/>
              </a:rPr>
              <a:t>”</a:t>
            </a:r>
            <a:endParaRPr lang="en-US" sz="2900" dirty="0" smtClean="0">
              <a:cs typeface="+mn-cs"/>
            </a:endParaRPr>
          </a:p>
          <a:p>
            <a:pPr marL="0" indent="0" eaLnBrk="1" hangingPunct="1">
              <a:lnSpc>
                <a:spcPct val="90000"/>
              </a:lnSpc>
              <a:buNone/>
              <a:defRPr/>
            </a:pPr>
            <a:endParaRPr lang="en-US" sz="2900" dirty="0" smtClean="0">
              <a:cs typeface="+mn-cs"/>
            </a:endParaRPr>
          </a:p>
        </p:txBody>
      </p:sp>
    </p:spTree>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Green007A PowerPlugs Favorites 1">
  <a:themeElements>
    <a:clrScheme name="">
      <a:dk1>
        <a:srgbClr val="FFFFFF"/>
      </a:dk1>
      <a:lt1>
        <a:srgbClr val="FFFFFF"/>
      </a:lt1>
      <a:dk2>
        <a:srgbClr val="FFFFFF"/>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Green007A PowerPlugs Favorites 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reen007A PowerPlugs Favorites 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reen007A PowerPlugs Favorites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een007A PowerPlugs Favorites 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een007A PowerPlugs Favorites 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een007A PowerPlugs Favorites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een007A PowerPlugs Favorites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reen007A PowerPlugs Favorites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Green007A PowerPlugs Favorites 1</Template>
  <TotalTime>339</TotalTime>
  <Words>522</Words>
  <Application>Microsoft Macintosh PowerPoint</Application>
  <PresentationFormat>On-screen Show (16:9)</PresentationFormat>
  <Paragraphs>28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Times New Roman</vt:lpstr>
      <vt:lpstr>ＭＳ Ｐゴシック</vt:lpstr>
      <vt:lpstr>Arial</vt:lpstr>
      <vt:lpstr>Calibri</vt:lpstr>
      <vt:lpstr>Arial Narrow</vt:lpstr>
      <vt:lpstr>Green007A PowerPlugs Favorites 1</vt:lpstr>
      <vt:lpstr>PowerPoint Presentation</vt:lpstr>
      <vt:lpstr>Paul’s Prayer for      Spiritual Strength</vt:lpstr>
      <vt:lpstr>God’s Amazing Power</vt:lpstr>
      <vt:lpstr>Finding Spiritual Strength</vt:lpstr>
      <vt:lpstr>Strengthening &amp; Renewal are Essential</vt:lpstr>
      <vt:lpstr>The source of inner strength</vt:lpstr>
      <vt:lpstr>The Word’s Effectiveness</vt:lpstr>
      <vt:lpstr>The source of inner strength</vt:lpstr>
      <vt:lpstr>The similarity of the two phrases</vt:lpstr>
      <vt:lpstr>The similarity of the two phrases</vt:lpstr>
      <vt:lpstr>PowerPoint Presentation</vt:lpstr>
    </vt:vector>
  </TitlesOfParts>
  <Company>ucoc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Keys to Spiritual Strength</dc:title>
  <dc:creator>sp</dc:creator>
  <cp:lastModifiedBy>Steve</cp:lastModifiedBy>
  <cp:revision>21</cp:revision>
  <dcterms:created xsi:type="dcterms:W3CDTF">2006-11-03T16:49:44Z</dcterms:created>
  <dcterms:modified xsi:type="dcterms:W3CDTF">2015-01-04T12:46:30Z</dcterms:modified>
</cp:coreProperties>
</file>