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77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1390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58062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.theme.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462915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  <a:latin typeface="Gill Sans Light"/>
                <a:cs typeface="Gill Sans Light"/>
              </a:rPr>
              <a:t>u</a:t>
            </a:r>
            <a:r>
              <a:rPr lang="en-US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niversitychurchofchrist.org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587082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8003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7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0"/>
            <a:ext cx="73494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44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zekiah's Tunnel, tb n031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5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623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0"/>
            <a:ext cx="5274773" cy="5143500"/>
          </a:xfrm>
          <a:prstGeom prst="rect">
            <a:avLst/>
          </a:prstGeom>
        </p:spPr>
      </p:pic>
      <p:pic>
        <p:nvPicPr>
          <p:cNvPr id="3" name="Picture 2" descr="Lachish_Relief,_British_Museum_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70" y="134442"/>
            <a:ext cx="5099955" cy="337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6970240283_bc4c3834f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8" y="760737"/>
            <a:ext cx="4532310" cy="3399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9a278022e412fa3d7daebe64c96cc0f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40" y="335236"/>
            <a:ext cx="3700171" cy="4683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99405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GodOfGloryThunders_wide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21" y="1108070"/>
            <a:ext cx="7719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“…though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earth should change And though the mountains slip into the heart of the sea; Though its waters roar and foam, Though the mountains quake at its swelling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pride.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” </a:t>
            </a:r>
            <a:endParaRPr lang="en-U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  <a:p>
            <a:pPr algn="r"/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Psalm </a:t>
            </a: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46:2–</a:t>
            </a:r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3 </a:t>
            </a:r>
            <a:endParaRPr lang="en-US" sz="2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131282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fe in the storm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25899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41275" dist="38100" dir="2700000" algn="tl" rotWithShape="0">
                    <a:prstClr val="black">
                      <a:alpha val="73000"/>
                    </a:prstClr>
                  </a:outerShdw>
                </a:effectLst>
                <a:latin typeface="Century"/>
                <a:cs typeface="Century"/>
              </a:rPr>
              <a:t>OUR VERY PRESENT HELP</a:t>
            </a:r>
            <a:endParaRPr lang="en-US" sz="5000" dirty="0">
              <a:effectLst>
                <a:outerShdw blurRad="41275" dist="38100" dir="2700000" algn="tl" rotWithShape="0">
                  <a:prstClr val="black">
                    <a:alpha val="73000"/>
                  </a:prst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34" y="3012192"/>
            <a:ext cx="8691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No fear, in spite of circumstances (vss. 1-3)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Peace for God’s people (vss. 4-7)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call to behold (vss. 8-11)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157503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fe in the storm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25899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41275" dist="38100" dir="2700000" algn="tl" rotWithShape="0">
                    <a:prstClr val="black">
                      <a:alpha val="73000"/>
                    </a:prstClr>
                  </a:outerShdw>
                </a:effectLst>
                <a:latin typeface="Century"/>
                <a:cs typeface="Century"/>
              </a:rPr>
              <a:t>OUR VERY PRESENT HELP</a:t>
            </a:r>
            <a:endParaRPr lang="en-US" sz="5000" dirty="0">
              <a:effectLst>
                <a:outerShdw blurRad="41275" dist="38100" dir="2700000" algn="tl" rotWithShape="0">
                  <a:prstClr val="black">
                    <a:alpha val="73000"/>
                  </a:prst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012192"/>
            <a:ext cx="91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only thing that matters: God on our side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It’s time to “cease striving”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end result: God glorified!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630938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289</TotalTime>
  <Words>111</Words>
  <Application>Microsoft Macintosh PowerPoint</Application>
  <PresentationFormat>On-screen Show (16:9)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2015-04-18T19:23:17Z</dcterms:created>
  <dcterms:modified xsi:type="dcterms:W3CDTF">2015-04-19T00:12:44Z</dcterms:modified>
</cp:coreProperties>
</file>