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9" r:id="rId1"/>
  </p:sldMasterIdLst>
  <p:notesMasterIdLst>
    <p:notesMasterId r:id="rId19"/>
  </p:notesMasterIdLst>
  <p:handoutMasterIdLst>
    <p:handoutMasterId r:id="rId20"/>
  </p:handoutMasterIdLst>
  <p:sldIdLst>
    <p:sldId id="293" r:id="rId2"/>
    <p:sldId id="294" r:id="rId3"/>
    <p:sldId id="295" r:id="rId4"/>
    <p:sldId id="296" r:id="rId5"/>
    <p:sldId id="298" r:id="rId6"/>
    <p:sldId id="299" r:id="rId7"/>
    <p:sldId id="300" r:id="rId8"/>
    <p:sldId id="301" r:id="rId9"/>
    <p:sldId id="302" r:id="rId10"/>
    <p:sldId id="303" r:id="rId11"/>
    <p:sldId id="304" r:id="rId12"/>
    <p:sldId id="305" r:id="rId13"/>
    <p:sldId id="306" r:id="rId14"/>
    <p:sldId id="307" r:id="rId15"/>
    <p:sldId id="308" r:id="rId16"/>
    <p:sldId id="309" r:id="rId17"/>
    <p:sldId id="289" r:id="rId18"/>
  </p:sldIdLst>
  <p:sldSz cx="9144000" cy="5143500" type="screen16x9"/>
  <p:notesSz cx="6954838" cy="9240838"/>
  <p:embeddedFontLst>
    <p:embeddedFont>
      <p:font typeface="ＭＳ Ｐゴシック" pitchFamily="34" charset="-128"/>
      <p:regular r:id="rId21"/>
    </p:embeddedFont>
  </p:embeddedFontLst>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0"/>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charset="0"/>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charset="0"/>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0"/>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0"/>
        <a:cs typeface="+mn-cs"/>
      </a:defRPr>
    </a:lvl5pPr>
    <a:lvl6pPr marL="2286000" algn="l" defTabSz="457200" rtl="0" eaLnBrk="1" latinLnBrk="0" hangingPunct="1">
      <a:defRPr sz="2400" kern="1200">
        <a:solidFill>
          <a:schemeClr val="tx1"/>
        </a:solidFill>
        <a:latin typeface="Arial" charset="0"/>
        <a:ea typeface="ＭＳ Ｐゴシック" charset="0"/>
        <a:cs typeface="+mn-cs"/>
      </a:defRPr>
    </a:lvl6pPr>
    <a:lvl7pPr marL="2743200" algn="l" defTabSz="457200" rtl="0" eaLnBrk="1" latinLnBrk="0" hangingPunct="1">
      <a:defRPr sz="2400" kern="1200">
        <a:solidFill>
          <a:schemeClr val="tx1"/>
        </a:solidFill>
        <a:latin typeface="Arial" charset="0"/>
        <a:ea typeface="ＭＳ Ｐゴシック" charset="0"/>
        <a:cs typeface="+mn-cs"/>
      </a:defRPr>
    </a:lvl7pPr>
    <a:lvl8pPr marL="3200400" algn="l" defTabSz="457200" rtl="0" eaLnBrk="1" latinLnBrk="0" hangingPunct="1">
      <a:defRPr sz="2400" kern="1200">
        <a:solidFill>
          <a:schemeClr val="tx1"/>
        </a:solidFill>
        <a:latin typeface="Arial" charset="0"/>
        <a:ea typeface="ＭＳ Ｐゴシック" charset="0"/>
        <a:cs typeface="+mn-cs"/>
      </a:defRPr>
    </a:lvl8pPr>
    <a:lvl9pPr marL="3657600" algn="l" defTabSz="457200" rtl="0" eaLnBrk="1" latinLnBrk="0" hangingPunct="1">
      <a:defRPr sz="2400" kern="1200">
        <a:solidFill>
          <a:schemeClr val="tx1"/>
        </a:solidFill>
        <a:latin typeface="Arial"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clrMru>
    <a:srgbClr val="FFFF00"/>
    <a:srgbClr val="0000D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810" y="-78"/>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826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font" Target="fonts/font1.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3014663" cy="461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2534" tIns="46268" rIns="92534" bIns="46268" numCol="1" anchor="t" anchorCtr="0" compatLnSpc="1">
            <a:prstTxWarp prst="textNoShape">
              <a:avLst/>
            </a:prstTxWarp>
          </a:bodyPr>
          <a:lstStyle>
            <a:lvl1pPr defTabSz="925513">
              <a:defRPr sz="1200">
                <a:latin typeface="Times New Roman" charset="0"/>
              </a:defRPr>
            </a:lvl1pPr>
          </a:lstStyle>
          <a:p>
            <a:endParaRPr lang="en-US"/>
          </a:p>
        </p:txBody>
      </p:sp>
      <p:sp>
        <p:nvSpPr>
          <p:cNvPr id="50179" name="Rectangle 3"/>
          <p:cNvSpPr>
            <a:spLocks noGrp="1" noChangeArrowheads="1"/>
          </p:cNvSpPr>
          <p:nvPr>
            <p:ph type="dt" sz="quarter" idx="1"/>
          </p:nvPr>
        </p:nvSpPr>
        <p:spPr bwMode="auto">
          <a:xfrm>
            <a:off x="3938588" y="0"/>
            <a:ext cx="3014662" cy="461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2534" tIns="46268" rIns="92534" bIns="46268" numCol="1" anchor="t" anchorCtr="0" compatLnSpc="1">
            <a:prstTxWarp prst="textNoShape">
              <a:avLst/>
            </a:prstTxWarp>
          </a:bodyPr>
          <a:lstStyle>
            <a:lvl1pPr algn="r" defTabSz="925513">
              <a:defRPr sz="1200">
                <a:latin typeface="Times New Roman" charset="0"/>
              </a:defRPr>
            </a:lvl1pPr>
          </a:lstStyle>
          <a:p>
            <a:endParaRPr lang="en-US"/>
          </a:p>
        </p:txBody>
      </p:sp>
      <p:sp>
        <p:nvSpPr>
          <p:cNvPr id="50180" name="Rectangle 4"/>
          <p:cNvSpPr>
            <a:spLocks noGrp="1" noChangeArrowheads="1"/>
          </p:cNvSpPr>
          <p:nvPr>
            <p:ph type="ftr" sz="quarter" idx="2"/>
          </p:nvPr>
        </p:nvSpPr>
        <p:spPr bwMode="auto">
          <a:xfrm>
            <a:off x="0" y="8777288"/>
            <a:ext cx="3014663" cy="4619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2534" tIns="46268" rIns="92534" bIns="46268" numCol="1" anchor="b" anchorCtr="0" compatLnSpc="1">
            <a:prstTxWarp prst="textNoShape">
              <a:avLst/>
            </a:prstTxWarp>
          </a:bodyPr>
          <a:lstStyle>
            <a:lvl1pPr defTabSz="925513">
              <a:defRPr sz="1200">
                <a:latin typeface="Times New Roman" charset="0"/>
              </a:defRPr>
            </a:lvl1pPr>
          </a:lstStyle>
          <a:p>
            <a:endParaRPr lang="en-US"/>
          </a:p>
        </p:txBody>
      </p:sp>
      <p:sp>
        <p:nvSpPr>
          <p:cNvPr id="50181" name="Rectangle 5"/>
          <p:cNvSpPr>
            <a:spLocks noGrp="1" noChangeArrowheads="1"/>
          </p:cNvSpPr>
          <p:nvPr>
            <p:ph type="sldNum" sz="quarter" idx="3"/>
          </p:nvPr>
        </p:nvSpPr>
        <p:spPr bwMode="auto">
          <a:xfrm>
            <a:off x="3938588" y="8777288"/>
            <a:ext cx="3014662" cy="4619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2534" tIns="46268" rIns="92534" bIns="46268" numCol="1" anchor="b" anchorCtr="0" compatLnSpc="1">
            <a:prstTxWarp prst="textNoShape">
              <a:avLst/>
            </a:prstTxWarp>
          </a:bodyPr>
          <a:lstStyle>
            <a:lvl1pPr algn="r" defTabSz="925513">
              <a:defRPr sz="1200">
                <a:latin typeface="Times New Roman" charset="0"/>
              </a:defRPr>
            </a:lvl1pPr>
          </a:lstStyle>
          <a:p>
            <a:fld id="{1C6F4502-831F-8047-888B-864811AF838A}" type="slidenum">
              <a:rPr lang="en-US"/>
              <a:pPr/>
              <a:t>‹#›</a:t>
            </a:fld>
            <a:endParaRPr lang="en-US"/>
          </a:p>
        </p:txBody>
      </p:sp>
    </p:spTree>
    <p:extLst>
      <p:ext uri="{BB962C8B-B14F-4D97-AF65-F5344CB8AC3E}">
        <p14:creationId xmlns:p14="http://schemas.microsoft.com/office/powerpoint/2010/main" xmlns="" val="31644442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bwMode="auto">
          <a:xfrm>
            <a:off x="0" y="0"/>
            <a:ext cx="3014663" cy="461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0809" tIns="45405" rIns="90809" bIns="45405" numCol="1" anchor="t" anchorCtr="0" compatLnSpc="1">
            <a:prstTxWarp prst="textNoShape">
              <a:avLst/>
            </a:prstTxWarp>
          </a:bodyPr>
          <a:lstStyle>
            <a:lvl1pPr defTabSz="908050">
              <a:defRPr sz="1200">
                <a:latin typeface="Times New Roman" charset="0"/>
              </a:defRPr>
            </a:lvl1pPr>
          </a:lstStyle>
          <a:p>
            <a:endParaRPr lang="en-US"/>
          </a:p>
        </p:txBody>
      </p:sp>
      <p:sp>
        <p:nvSpPr>
          <p:cNvPr id="55299" name="Rectangle 3"/>
          <p:cNvSpPr>
            <a:spLocks noGrp="1" noChangeArrowheads="1"/>
          </p:cNvSpPr>
          <p:nvPr>
            <p:ph type="dt" idx="1"/>
          </p:nvPr>
        </p:nvSpPr>
        <p:spPr bwMode="auto">
          <a:xfrm>
            <a:off x="3938588" y="0"/>
            <a:ext cx="3014662" cy="461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0809" tIns="45405" rIns="90809" bIns="45405" numCol="1" anchor="t" anchorCtr="0" compatLnSpc="1">
            <a:prstTxWarp prst="textNoShape">
              <a:avLst/>
            </a:prstTxWarp>
          </a:bodyPr>
          <a:lstStyle>
            <a:lvl1pPr algn="r" defTabSz="908050">
              <a:defRPr sz="1200">
                <a:latin typeface="Times New Roman" charset="0"/>
              </a:defRPr>
            </a:lvl1pPr>
          </a:lstStyle>
          <a:p>
            <a:endParaRPr lang="en-US"/>
          </a:p>
        </p:txBody>
      </p:sp>
      <p:sp>
        <p:nvSpPr>
          <p:cNvPr id="55300" name="Rectangle 4"/>
          <p:cNvSpPr>
            <a:spLocks noGrp="1" noRot="1" noChangeAspect="1" noChangeArrowheads="1" noTextEdit="1"/>
          </p:cNvSpPr>
          <p:nvPr>
            <p:ph type="sldImg" idx="2"/>
          </p:nvPr>
        </p:nvSpPr>
        <p:spPr bwMode="auto">
          <a:xfrm>
            <a:off x="398463" y="692150"/>
            <a:ext cx="6157912" cy="3465513"/>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Lst>
        </p:spPr>
      </p:sp>
      <p:sp>
        <p:nvSpPr>
          <p:cNvPr id="55301" name="Rectangle 5"/>
          <p:cNvSpPr>
            <a:spLocks noGrp="1" noChangeArrowheads="1"/>
          </p:cNvSpPr>
          <p:nvPr>
            <p:ph type="body" sz="quarter" idx="3"/>
          </p:nvPr>
        </p:nvSpPr>
        <p:spPr bwMode="auto">
          <a:xfrm>
            <a:off x="695325" y="4389438"/>
            <a:ext cx="5564188" cy="4159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0809" tIns="45405" rIns="90809" bIns="4540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5302" name="Rectangle 6"/>
          <p:cNvSpPr>
            <a:spLocks noGrp="1" noChangeArrowheads="1"/>
          </p:cNvSpPr>
          <p:nvPr>
            <p:ph type="ftr" sz="quarter" idx="4"/>
          </p:nvPr>
        </p:nvSpPr>
        <p:spPr bwMode="auto">
          <a:xfrm>
            <a:off x="0" y="8777288"/>
            <a:ext cx="3014663" cy="4619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0809" tIns="45405" rIns="90809" bIns="45405" numCol="1" anchor="b" anchorCtr="0" compatLnSpc="1">
            <a:prstTxWarp prst="textNoShape">
              <a:avLst/>
            </a:prstTxWarp>
          </a:bodyPr>
          <a:lstStyle>
            <a:lvl1pPr defTabSz="908050">
              <a:defRPr sz="1200">
                <a:latin typeface="Times New Roman" charset="0"/>
              </a:defRPr>
            </a:lvl1pPr>
          </a:lstStyle>
          <a:p>
            <a:endParaRPr lang="en-US"/>
          </a:p>
        </p:txBody>
      </p:sp>
      <p:sp>
        <p:nvSpPr>
          <p:cNvPr id="55303" name="Rectangle 7"/>
          <p:cNvSpPr>
            <a:spLocks noGrp="1" noChangeArrowheads="1"/>
          </p:cNvSpPr>
          <p:nvPr>
            <p:ph type="sldNum" sz="quarter" idx="5"/>
          </p:nvPr>
        </p:nvSpPr>
        <p:spPr bwMode="auto">
          <a:xfrm>
            <a:off x="3938588" y="8777288"/>
            <a:ext cx="3014662" cy="4619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0809" tIns="45405" rIns="90809" bIns="45405" numCol="1" anchor="b" anchorCtr="0" compatLnSpc="1">
            <a:prstTxWarp prst="textNoShape">
              <a:avLst/>
            </a:prstTxWarp>
          </a:bodyPr>
          <a:lstStyle>
            <a:lvl1pPr algn="r" defTabSz="908050">
              <a:defRPr sz="1200">
                <a:latin typeface="Times New Roman" charset="0"/>
              </a:defRPr>
            </a:lvl1pPr>
          </a:lstStyle>
          <a:p>
            <a:fld id="{74FB0F62-DC52-A647-9750-0DCE67F0098A}" type="slidenum">
              <a:rPr lang="en-US"/>
              <a:pPr/>
              <a:t>‹#›</a:t>
            </a:fld>
            <a:endParaRPr lang="en-US"/>
          </a:p>
        </p:txBody>
      </p:sp>
    </p:spTree>
    <p:extLst>
      <p:ext uri="{BB962C8B-B14F-4D97-AF65-F5344CB8AC3E}">
        <p14:creationId xmlns:p14="http://schemas.microsoft.com/office/powerpoint/2010/main" xmlns="" val="29802784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2989C2-B0BA-4845-A782-B5C70E0246C5}" type="slidenum">
              <a:rPr lang="en-US"/>
              <a:pPr/>
              <a:t>1</a:t>
            </a:fld>
            <a:endParaRPr lang="en-US"/>
          </a:p>
        </p:txBody>
      </p:sp>
      <p:sp>
        <p:nvSpPr>
          <p:cNvPr id="56322" name="Rectangle 2"/>
          <p:cNvSpPr>
            <a:spLocks noGrp="1" noRot="1" noChangeAspect="1" noChangeArrowheads="1" noTextEdit="1"/>
          </p:cNvSpPr>
          <p:nvPr>
            <p:ph type="sldImg"/>
          </p:nvPr>
        </p:nvSpPr>
        <p:spPr>
          <a:xfrm>
            <a:off x="398463" y="692150"/>
            <a:ext cx="6157912" cy="3465513"/>
          </a:xfrm>
          <a:ln/>
          <a:extLst>
            <a:ext uri="{FAA26D3D-D897-4be2-8F04-BA451C77F1D7}">
              <ma14:placeholderFlag xmlns="" xmlns:ma14="http://schemas.microsoft.com/office/mac/drawingml/2011/main" val="1"/>
            </a:ext>
          </a:extLst>
        </p:spPr>
      </p:sp>
      <p:sp>
        <p:nvSpPr>
          <p:cNvPr id="56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2150"/>
            <a:ext cx="6157912" cy="346551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FB0F62-DC52-A647-9750-0DCE67F0098A}" type="slidenum">
              <a:rPr lang="en-US" smtClean="0"/>
              <a:pPr/>
              <a:t>10</a:t>
            </a:fld>
            <a:endParaRPr lang="en-US"/>
          </a:p>
        </p:txBody>
      </p:sp>
    </p:spTree>
    <p:extLst>
      <p:ext uri="{BB962C8B-B14F-4D97-AF65-F5344CB8AC3E}">
        <p14:creationId xmlns:p14="http://schemas.microsoft.com/office/powerpoint/2010/main" xmlns="" val="42221953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2150"/>
            <a:ext cx="6157912" cy="346551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FB0F62-DC52-A647-9750-0DCE67F0098A}" type="slidenum">
              <a:rPr lang="en-US" smtClean="0"/>
              <a:pPr/>
              <a:t>11</a:t>
            </a:fld>
            <a:endParaRPr lang="en-US"/>
          </a:p>
        </p:txBody>
      </p:sp>
    </p:spTree>
    <p:extLst>
      <p:ext uri="{BB962C8B-B14F-4D97-AF65-F5344CB8AC3E}">
        <p14:creationId xmlns:p14="http://schemas.microsoft.com/office/powerpoint/2010/main" xmlns="" val="8119833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2150"/>
            <a:ext cx="6157912" cy="346551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FB0F62-DC52-A647-9750-0DCE67F0098A}" type="slidenum">
              <a:rPr lang="en-US" smtClean="0"/>
              <a:pPr/>
              <a:t>12</a:t>
            </a:fld>
            <a:endParaRPr lang="en-US"/>
          </a:p>
        </p:txBody>
      </p:sp>
    </p:spTree>
    <p:extLst>
      <p:ext uri="{BB962C8B-B14F-4D97-AF65-F5344CB8AC3E}">
        <p14:creationId xmlns:p14="http://schemas.microsoft.com/office/powerpoint/2010/main" xmlns="" val="8326152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2150"/>
            <a:ext cx="6157912" cy="346551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FB0F62-DC52-A647-9750-0DCE67F0098A}" type="slidenum">
              <a:rPr lang="en-US" smtClean="0"/>
              <a:pPr/>
              <a:t>13</a:t>
            </a:fld>
            <a:endParaRPr lang="en-US"/>
          </a:p>
        </p:txBody>
      </p:sp>
    </p:spTree>
    <p:extLst>
      <p:ext uri="{BB962C8B-B14F-4D97-AF65-F5344CB8AC3E}">
        <p14:creationId xmlns:p14="http://schemas.microsoft.com/office/powerpoint/2010/main" xmlns="" val="24148254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2150"/>
            <a:ext cx="6157912" cy="346551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FB0F62-DC52-A647-9750-0DCE67F0098A}" type="slidenum">
              <a:rPr lang="en-US" smtClean="0"/>
              <a:pPr/>
              <a:t>14</a:t>
            </a:fld>
            <a:endParaRPr lang="en-US"/>
          </a:p>
        </p:txBody>
      </p:sp>
    </p:spTree>
    <p:extLst>
      <p:ext uri="{BB962C8B-B14F-4D97-AF65-F5344CB8AC3E}">
        <p14:creationId xmlns:p14="http://schemas.microsoft.com/office/powerpoint/2010/main" xmlns="" val="2429369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2150"/>
            <a:ext cx="6157912" cy="346551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FB0F62-DC52-A647-9750-0DCE67F0098A}" type="slidenum">
              <a:rPr lang="en-US" smtClean="0"/>
              <a:pPr/>
              <a:t>15</a:t>
            </a:fld>
            <a:endParaRPr lang="en-US"/>
          </a:p>
        </p:txBody>
      </p:sp>
    </p:spTree>
    <p:extLst>
      <p:ext uri="{BB962C8B-B14F-4D97-AF65-F5344CB8AC3E}">
        <p14:creationId xmlns:p14="http://schemas.microsoft.com/office/powerpoint/2010/main" xmlns="" val="6910217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2150"/>
            <a:ext cx="6157912" cy="346551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FB0F62-DC52-A647-9750-0DCE67F0098A}" type="slidenum">
              <a:rPr lang="en-US" smtClean="0"/>
              <a:pPr/>
              <a:t>16</a:t>
            </a:fld>
            <a:endParaRPr lang="en-US"/>
          </a:p>
        </p:txBody>
      </p:sp>
    </p:spTree>
    <p:extLst>
      <p:ext uri="{BB962C8B-B14F-4D97-AF65-F5344CB8AC3E}">
        <p14:creationId xmlns:p14="http://schemas.microsoft.com/office/powerpoint/2010/main" xmlns="" val="8780881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488A4B-64D5-8949-89D9-3DFFF5CEC4C3}" type="slidenum">
              <a:rPr lang="en-US"/>
              <a:pPr/>
              <a:t>17</a:t>
            </a:fld>
            <a:endParaRPr lang="en-US"/>
          </a:p>
        </p:txBody>
      </p:sp>
      <p:sp>
        <p:nvSpPr>
          <p:cNvPr id="90114" name="Rectangle 2"/>
          <p:cNvSpPr>
            <a:spLocks noGrp="1" noRot="1" noChangeAspect="1" noChangeArrowheads="1" noTextEdit="1"/>
          </p:cNvSpPr>
          <p:nvPr>
            <p:ph type="sldImg"/>
          </p:nvPr>
        </p:nvSpPr>
        <p:spPr>
          <a:xfrm>
            <a:off x="398463" y="692150"/>
            <a:ext cx="6157912" cy="3465513"/>
          </a:xfrm>
          <a:ln/>
          <a:extLst>
            <a:ext uri="{FAA26D3D-D897-4be2-8F04-BA451C77F1D7}">
              <ma14:placeholderFlag xmlns="" xmlns:ma14="http://schemas.microsoft.com/office/mac/drawingml/2011/main" val="1"/>
            </a:ext>
          </a:extLst>
        </p:spPr>
      </p:sp>
      <p:sp>
        <p:nvSpPr>
          <p:cNvPr id="901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2150"/>
            <a:ext cx="6157912" cy="346551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FB0F62-DC52-A647-9750-0DCE67F0098A}" type="slidenum">
              <a:rPr lang="en-US" smtClean="0"/>
              <a:pPr/>
              <a:t>2</a:t>
            </a:fld>
            <a:endParaRPr lang="en-US"/>
          </a:p>
        </p:txBody>
      </p:sp>
    </p:spTree>
    <p:extLst>
      <p:ext uri="{BB962C8B-B14F-4D97-AF65-F5344CB8AC3E}">
        <p14:creationId xmlns:p14="http://schemas.microsoft.com/office/powerpoint/2010/main" xmlns="" val="22972051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2150"/>
            <a:ext cx="6157912" cy="346551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FB0F62-DC52-A647-9750-0DCE67F0098A}" type="slidenum">
              <a:rPr lang="en-US" smtClean="0"/>
              <a:pPr/>
              <a:t>3</a:t>
            </a:fld>
            <a:endParaRPr lang="en-US"/>
          </a:p>
        </p:txBody>
      </p:sp>
    </p:spTree>
    <p:extLst>
      <p:ext uri="{BB962C8B-B14F-4D97-AF65-F5344CB8AC3E}">
        <p14:creationId xmlns:p14="http://schemas.microsoft.com/office/powerpoint/2010/main" xmlns="" val="6218067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2150"/>
            <a:ext cx="6157912" cy="346551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FB0F62-DC52-A647-9750-0DCE67F0098A}" type="slidenum">
              <a:rPr lang="en-US" smtClean="0"/>
              <a:pPr/>
              <a:t>4</a:t>
            </a:fld>
            <a:endParaRPr lang="en-US"/>
          </a:p>
        </p:txBody>
      </p:sp>
    </p:spTree>
    <p:extLst>
      <p:ext uri="{BB962C8B-B14F-4D97-AF65-F5344CB8AC3E}">
        <p14:creationId xmlns:p14="http://schemas.microsoft.com/office/powerpoint/2010/main" xmlns="" val="3218999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2150"/>
            <a:ext cx="6157912" cy="346551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FB0F62-DC52-A647-9750-0DCE67F0098A}" type="slidenum">
              <a:rPr lang="en-US" smtClean="0"/>
              <a:pPr/>
              <a:t>5</a:t>
            </a:fld>
            <a:endParaRPr lang="en-US"/>
          </a:p>
        </p:txBody>
      </p:sp>
    </p:spTree>
    <p:extLst>
      <p:ext uri="{BB962C8B-B14F-4D97-AF65-F5344CB8AC3E}">
        <p14:creationId xmlns:p14="http://schemas.microsoft.com/office/powerpoint/2010/main" xmlns="" val="34889677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2150"/>
            <a:ext cx="6157912" cy="346551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FB0F62-DC52-A647-9750-0DCE67F0098A}" type="slidenum">
              <a:rPr lang="en-US" smtClean="0"/>
              <a:pPr/>
              <a:t>6</a:t>
            </a:fld>
            <a:endParaRPr lang="en-US"/>
          </a:p>
        </p:txBody>
      </p:sp>
    </p:spTree>
    <p:extLst>
      <p:ext uri="{BB962C8B-B14F-4D97-AF65-F5344CB8AC3E}">
        <p14:creationId xmlns:p14="http://schemas.microsoft.com/office/powerpoint/2010/main" xmlns="" val="22091899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2150"/>
            <a:ext cx="6157912" cy="346551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FB0F62-DC52-A647-9750-0DCE67F0098A}" type="slidenum">
              <a:rPr lang="en-US" smtClean="0"/>
              <a:pPr/>
              <a:t>7</a:t>
            </a:fld>
            <a:endParaRPr lang="en-US"/>
          </a:p>
        </p:txBody>
      </p:sp>
    </p:spTree>
    <p:extLst>
      <p:ext uri="{BB962C8B-B14F-4D97-AF65-F5344CB8AC3E}">
        <p14:creationId xmlns:p14="http://schemas.microsoft.com/office/powerpoint/2010/main" xmlns="" val="13171978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2150"/>
            <a:ext cx="6157912" cy="346551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FB0F62-DC52-A647-9750-0DCE67F0098A}" type="slidenum">
              <a:rPr lang="en-US" smtClean="0"/>
              <a:pPr/>
              <a:t>8</a:t>
            </a:fld>
            <a:endParaRPr lang="en-US"/>
          </a:p>
        </p:txBody>
      </p:sp>
    </p:spTree>
    <p:extLst>
      <p:ext uri="{BB962C8B-B14F-4D97-AF65-F5344CB8AC3E}">
        <p14:creationId xmlns:p14="http://schemas.microsoft.com/office/powerpoint/2010/main" xmlns="" val="23065918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2150"/>
            <a:ext cx="6157912" cy="346551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FB0F62-DC52-A647-9750-0DCE67F0098A}" type="slidenum">
              <a:rPr lang="en-US" smtClean="0"/>
              <a:pPr/>
              <a:t>9</a:t>
            </a:fld>
            <a:endParaRPr lang="en-US"/>
          </a:p>
        </p:txBody>
      </p:sp>
    </p:spTree>
    <p:extLst>
      <p:ext uri="{BB962C8B-B14F-4D97-AF65-F5344CB8AC3E}">
        <p14:creationId xmlns:p14="http://schemas.microsoft.com/office/powerpoint/2010/main" xmlns="" val="40824444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94210" name="Rectangle 2"/>
          <p:cNvSpPr>
            <a:spLocks noGrp="1" noChangeArrowheads="1"/>
          </p:cNvSpPr>
          <p:nvPr>
            <p:ph type="ctrTitle"/>
          </p:nvPr>
        </p:nvSpPr>
        <p:spPr>
          <a:xfrm>
            <a:off x="481013" y="1652588"/>
            <a:ext cx="8374062" cy="1962150"/>
          </a:xfrm>
          <a:effectLst>
            <a:outerShdw blurRad="63500" dist="38099" dir="2700000" algn="ctr" rotWithShape="0">
              <a:schemeClr val="tx2">
                <a:alpha val="74998"/>
              </a:schemeClr>
            </a:outerShdw>
          </a:effectLst>
        </p:spPr>
        <p:txBody>
          <a:bodyPr/>
          <a:lstStyle>
            <a:lvl1pPr algn="ctr">
              <a:defRPr b="0">
                <a:solidFill>
                  <a:schemeClr val="hlink"/>
                </a:solidFill>
              </a:defRPr>
            </a:lvl1pPr>
          </a:lstStyle>
          <a:p>
            <a:pPr lvl="0"/>
            <a:r>
              <a:rPr lang="en-US" noProof="0" smtClean="0"/>
              <a:t>Click to edit Master title style</a:t>
            </a:r>
          </a:p>
        </p:txBody>
      </p:sp>
      <p:sp>
        <p:nvSpPr>
          <p:cNvPr id="94211" name="Rectangle 3"/>
          <p:cNvSpPr>
            <a:spLocks noGrp="1" noChangeArrowheads="1"/>
          </p:cNvSpPr>
          <p:nvPr>
            <p:ph type="subTitle" idx="1"/>
          </p:nvPr>
        </p:nvSpPr>
        <p:spPr>
          <a:xfrm>
            <a:off x="481013" y="3769519"/>
            <a:ext cx="8374062" cy="620316"/>
          </a:xfrm>
        </p:spPr>
        <p:txBody>
          <a:bodyPr anchor="ctr"/>
          <a:lstStyle>
            <a:lvl1pPr marL="0" indent="0">
              <a:buFontTx/>
              <a:buNone/>
              <a:defRPr/>
            </a:lvl1pPr>
          </a:lstStyle>
          <a:p>
            <a:pPr lvl="0"/>
            <a:r>
              <a:rPr lang="en-US" noProof="0" smtClean="0"/>
              <a:t>Click to edit Master subtitle style</a:t>
            </a:r>
          </a:p>
        </p:txBody>
      </p:sp>
      <p:sp>
        <p:nvSpPr>
          <p:cNvPr id="94212" name="Rectangle 4"/>
          <p:cNvSpPr>
            <a:spLocks noGrp="1" noChangeArrowheads="1"/>
          </p:cNvSpPr>
          <p:nvPr>
            <p:ph type="dt" sz="half" idx="2"/>
          </p:nvPr>
        </p:nvSpPr>
        <p:spPr/>
        <p:txBody>
          <a:bodyPr/>
          <a:lstStyle>
            <a:lvl1pPr>
              <a:defRPr/>
            </a:lvl1pPr>
          </a:lstStyle>
          <a:p>
            <a:endParaRPr lang="en-US"/>
          </a:p>
        </p:txBody>
      </p:sp>
      <p:sp>
        <p:nvSpPr>
          <p:cNvPr id="94213" name="Rectangle 5"/>
          <p:cNvSpPr>
            <a:spLocks noGrp="1" noChangeArrowheads="1"/>
          </p:cNvSpPr>
          <p:nvPr>
            <p:ph type="ftr" sz="quarter" idx="3"/>
          </p:nvPr>
        </p:nvSpPr>
        <p:spPr/>
        <p:txBody>
          <a:bodyPr/>
          <a:lstStyle>
            <a:lvl1pPr>
              <a:defRPr/>
            </a:lvl1pPr>
          </a:lstStyle>
          <a:p>
            <a:endParaRPr lang="en-US"/>
          </a:p>
        </p:txBody>
      </p:sp>
      <p:sp>
        <p:nvSpPr>
          <p:cNvPr id="94214" name="Rectangle 6"/>
          <p:cNvSpPr>
            <a:spLocks noGrp="1" noChangeArrowheads="1"/>
          </p:cNvSpPr>
          <p:nvPr>
            <p:ph type="sldNum" sz="quarter" idx="4"/>
          </p:nvPr>
        </p:nvSpPr>
        <p:spPr/>
        <p:txBody>
          <a:bodyPr/>
          <a:lstStyle>
            <a:lvl1pPr>
              <a:defRPr/>
            </a:lvl1pPr>
          </a:lstStyle>
          <a:p>
            <a:fld id="{9B23ABEF-D21A-C54B-893F-88C6A3892E75}" type="slidenum">
              <a:rPr lang="en-US"/>
              <a:pPr/>
              <a:t>‹#›</a:t>
            </a:fld>
            <a:endParaRPr lang="en-US"/>
          </a:p>
        </p:txBody>
      </p:sp>
    </p:spTree>
  </p:cSld>
  <p:clrMapOvr>
    <a:masterClrMapping/>
  </p:clrMapOvr>
  <p:transition spd="med">
    <p:fade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DF8D2BB-452F-C24B-845A-67002423286A}" type="slidenum">
              <a:rPr lang="en-US"/>
              <a:pPr/>
              <a:t>‹#›</a:t>
            </a:fld>
            <a:endParaRPr lang="en-US"/>
          </a:p>
        </p:txBody>
      </p:sp>
    </p:spTree>
    <p:extLst>
      <p:ext uri="{BB962C8B-B14F-4D97-AF65-F5344CB8AC3E}">
        <p14:creationId xmlns:p14="http://schemas.microsoft.com/office/powerpoint/2010/main" xmlns="" val="3613748333"/>
      </p:ext>
    </p:extLst>
  </p:cSld>
  <p:clrMapOvr>
    <a:masterClrMapping/>
  </p:clrMapOvr>
  <p:transition spd="med">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27850" y="77391"/>
            <a:ext cx="2216150" cy="4569619"/>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4638" y="77391"/>
            <a:ext cx="6500812" cy="456961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EA8D06E-BFA0-5F42-ADD3-74015CE17399}" type="slidenum">
              <a:rPr lang="en-US"/>
              <a:pPr/>
              <a:t>‹#›</a:t>
            </a:fld>
            <a:endParaRPr lang="en-US"/>
          </a:p>
        </p:txBody>
      </p:sp>
    </p:spTree>
    <p:extLst>
      <p:ext uri="{BB962C8B-B14F-4D97-AF65-F5344CB8AC3E}">
        <p14:creationId xmlns:p14="http://schemas.microsoft.com/office/powerpoint/2010/main" xmlns="" val="2980175817"/>
      </p:ext>
    </p:extLst>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BB9E428-3BDC-2B4B-A0AD-9DEFE09A5F5F}" type="slidenum">
              <a:rPr lang="en-US"/>
              <a:pPr/>
              <a:t>‹#›</a:t>
            </a:fld>
            <a:endParaRPr lang="en-US"/>
          </a:p>
        </p:txBody>
      </p:sp>
    </p:spTree>
    <p:extLst>
      <p:ext uri="{BB962C8B-B14F-4D97-AF65-F5344CB8AC3E}">
        <p14:creationId xmlns:p14="http://schemas.microsoft.com/office/powerpoint/2010/main" xmlns="" val="373045014"/>
      </p:ext>
    </p:extLst>
  </p:cSld>
  <p:clrMapOvr>
    <a:masterClrMapping/>
  </p:clrMapOvr>
  <p:transition spd="med">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932CA4D-5977-5548-A84B-DC77601F957E}" type="slidenum">
              <a:rPr lang="en-US"/>
              <a:pPr/>
              <a:t>‹#›</a:t>
            </a:fld>
            <a:endParaRPr lang="en-US"/>
          </a:p>
        </p:txBody>
      </p:sp>
    </p:spTree>
    <p:extLst>
      <p:ext uri="{BB962C8B-B14F-4D97-AF65-F5344CB8AC3E}">
        <p14:creationId xmlns:p14="http://schemas.microsoft.com/office/powerpoint/2010/main" xmlns="" val="3174956968"/>
      </p:ext>
    </p:extLst>
  </p:cSld>
  <p:clrMapOvr>
    <a:masterClrMapping/>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74638" y="929879"/>
            <a:ext cx="4248150" cy="371713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75188" y="929879"/>
            <a:ext cx="4248150" cy="371713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E4DC86A-9C8E-0249-A020-4A53F39D538F}" type="slidenum">
              <a:rPr lang="en-US"/>
              <a:pPr/>
              <a:t>‹#›</a:t>
            </a:fld>
            <a:endParaRPr lang="en-US"/>
          </a:p>
        </p:txBody>
      </p:sp>
    </p:spTree>
    <p:extLst>
      <p:ext uri="{BB962C8B-B14F-4D97-AF65-F5344CB8AC3E}">
        <p14:creationId xmlns:p14="http://schemas.microsoft.com/office/powerpoint/2010/main" xmlns="" val="3937829825"/>
      </p:ext>
    </p:extLst>
  </p:cSld>
  <p:clrMapOvr>
    <a:masterClrMapping/>
  </p:clrMapOvr>
  <p:transitio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DA6BC3A8-9FE3-7A4A-BA82-340872EAB3AC}" type="slidenum">
              <a:rPr lang="en-US"/>
              <a:pPr/>
              <a:t>‹#›</a:t>
            </a:fld>
            <a:endParaRPr lang="en-US"/>
          </a:p>
        </p:txBody>
      </p:sp>
    </p:spTree>
    <p:extLst>
      <p:ext uri="{BB962C8B-B14F-4D97-AF65-F5344CB8AC3E}">
        <p14:creationId xmlns:p14="http://schemas.microsoft.com/office/powerpoint/2010/main" xmlns="" val="2022518173"/>
      </p:ext>
    </p:extLst>
  </p:cSld>
  <p:clrMapOvr>
    <a:masterClrMapping/>
  </p:clrMapOvr>
  <p:transition spd="med">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576C9FA-0389-4840-8E34-C5CC3EDEF53C}" type="slidenum">
              <a:rPr lang="en-US"/>
              <a:pPr/>
              <a:t>‹#›</a:t>
            </a:fld>
            <a:endParaRPr lang="en-US"/>
          </a:p>
        </p:txBody>
      </p:sp>
    </p:spTree>
    <p:extLst>
      <p:ext uri="{BB962C8B-B14F-4D97-AF65-F5344CB8AC3E}">
        <p14:creationId xmlns:p14="http://schemas.microsoft.com/office/powerpoint/2010/main" xmlns="" val="1988673524"/>
      </p:ext>
    </p:extLst>
  </p:cSld>
  <p:clrMapOvr>
    <a:masterClrMapping/>
  </p:clrMapOvr>
  <p:transition spd="med">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A4E7733-0EFA-BE4C-AEB9-B761C240F20B}" type="slidenum">
              <a:rPr lang="en-US"/>
              <a:pPr/>
              <a:t>‹#›</a:t>
            </a:fld>
            <a:endParaRPr lang="en-US"/>
          </a:p>
        </p:txBody>
      </p:sp>
    </p:spTree>
    <p:extLst>
      <p:ext uri="{BB962C8B-B14F-4D97-AF65-F5344CB8AC3E}">
        <p14:creationId xmlns:p14="http://schemas.microsoft.com/office/powerpoint/2010/main" xmlns="" val="1675655773"/>
      </p:ext>
    </p:extLst>
  </p:cSld>
  <p:clrMapOvr>
    <a:masterClrMapping/>
  </p:clrMapOvr>
  <p:transition spd="med">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578A64C-2CEA-044D-BEF6-BAFDD7472A6E}" type="slidenum">
              <a:rPr lang="en-US"/>
              <a:pPr/>
              <a:t>‹#›</a:t>
            </a:fld>
            <a:endParaRPr lang="en-US"/>
          </a:p>
        </p:txBody>
      </p:sp>
    </p:spTree>
    <p:extLst>
      <p:ext uri="{BB962C8B-B14F-4D97-AF65-F5344CB8AC3E}">
        <p14:creationId xmlns:p14="http://schemas.microsoft.com/office/powerpoint/2010/main" xmlns="" val="3895553813"/>
      </p:ext>
    </p:extLst>
  </p:cSld>
  <p:clrMapOvr>
    <a:masterClrMapping/>
  </p:clrMapOvr>
  <p:transition spd="med">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8A4E960-1D64-0349-8E75-0B6BDEDE6737}" type="slidenum">
              <a:rPr lang="en-US"/>
              <a:pPr/>
              <a:t>‹#›</a:t>
            </a:fld>
            <a:endParaRPr lang="en-US"/>
          </a:p>
        </p:txBody>
      </p:sp>
    </p:spTree>
    <p:extLst>
      <p:ext uri="{BB962C8B-B14F-4D97-AF65-F5344CB8AC3E}">
        <p14:creationId xmlns:p14="http://schemas.microsoft.com/office/powerpoint/2010/main" xmlns="" val="3249496680"/>
      </p:ext>
    </p:extLst>
  </p:cSld>
  <p:clrMapOvr>
    <a:masterClrMapping/>
  </p:clrMapOvr>
  <p:transition spd="med">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bwMode="auto">
          <a:xfrm>
            <a:off x="274638" y="77391"/>
            <a:ext cx="8869362" cy="748903"/>
          </a:xfrm>
          <a:prstGeom prst="rect">
            <a:avLst/>
          </a:prstGeom>
          <a:noFill/>
          <a:ln>
            <a:noFill/>
          </a:ln>
          <a:effectLst>
            <a:outerShdw blurRad="63500" dist="29783" dir="1514402" algn="ctr" rotWithShape="0">
              <a:srgbClr val="CCFF66">
                <a:alpha val="50000"/>
              </a:srgbClr>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436" tIns="45718" rIns="91436" bIns="45718" numCol="1" anchor="ctr" anchorCtr="0" compatLnSpc="1">
            <a:prstTxWarp prst="textNoShape">
              <a:avLst/>
            </a:prstTxWarp>
          </a:bodyPr>
          <a:lstStyle/>
          <a:p>
            <a:pPr lvl="0"/>
            <a:r>
              <a:rPr lang="en-US"/>
              <a:t>Click to edit Master title style</a:t>
            </a:r>
          </a:p>
        </p:txBody>
      </p:sp>
      <p:sp>
        <p:nvSpPr>
          <p:cNvPr id="93187" name="Rectangle 3"/>
          <p:cNvSpPr>
            <a:spLocks noGrp="1" noChangeArrowheads="1"/>
          </p:cNvSpPr>
          <p:nvPr>
            <p:ph type="body" idx="1"/>
          </p:nvPr>
        </p:nvSpPr>
        <p:spPr bwMode="auto">
          <a:xfrm>
            <a:off x="274638" y="929879"/>
            <a:ext cx="8648700" cy="37171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36" tIns="45718" rIns="91436" bIns="4571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3188" name="Rectangle 4"/>
          <p:cNvSpPr>
            <a:spLocks noGrp="1" noChangeArrowheads="1"/>
          </p:cNvSpPr>
          <p:nvPr>
            <p:ph type="dt" sz="half" idx="2"/>
          </p:nvPr>
        </p:nvSpPr>
        <p:spPr bwMode="auto">
          <a:xfrm>
            <a:off x="685800" y="4769644"/>
            <a:ext cx="1905000" cy="342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36" tIns="45718" rIns="91436" bIns="45718" numCol="1" anchor="t" anchorCtr="0" compatLnSpc="1">
            <a:prstTxWarp prst="textNoShape">
              <a:avLst/>
            </a:prstTxWarp>
          </a:bodyPr>
          <a:lstStyle>
            <a:lvl1pPr>
              <a:defRPr sz="1400"/>
            </a:lvl1pPr>
          </a:lstStyle>
          <a:p>
            <a:endParaRPr lang="en-US"/>
          </a:p>
        </p:txBody>
      </p:sp>
      <p:sp>
        <p:nvSpPr>
          <p:cNvPr id="93189" name="Rectangle 5"/>
          <p:cNvSpPr>
            <a:spLocks noGrp="1" noChangeArrowheads="1"/>
          </p:cNvSpPr>
          <p:nvPr>
            <p:ph type="ftr" sz="quarter" idx="3"/>
          </p:nvPr>
        </p:nvSpPr>
        <p:spPr bwMode="auto">
          <a:xfrm>
            <a:off x="3124200" y="4769644"/>
            <a:ext cx="2895600" cy="342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36" tIns="45718" rIns="91436" bIns="45718" numCol="1" anchor="t" anchorCtr="0" compatLnSpc="1">
            <a:prstTxWarp prst="textNoShape">
              <a:avLst/>
            </a:prstTxWarp>
          </a:bodyPr>
          <a:lstStyle>
            <a:lvl1pPr algn="ctr">
              <a:defRPr sz="1400"/>
            </a:lvl1pPr>
          </a:lstStyle>
          <a:p>
            <a:endParaRPr lang="en-US"/>
          </a:p>
        </p:txBody>
      </p:sp>
      <p:sp>
        <p:nvSpPr>
          <p:cNvPr id="93190" name="Rectangle 6"/>
          <p:cNvSpPr>
            <a:spLocks noGrp="1" noChangeArrowheads="1"/>
          </p:cNvSpPr>
          <p:nvPr>
            <p:ph type="sldNum" sz="quarter" idx="4"/>
          </p:nvPr>
        </p:nvSpPr>
        <p:spPr bwMode="auto">
          <a:xfrm>
            <a:off x="6553200" y="4769644"/>
            <a:ext cx="1905000" cy="342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36" tIns="45718" rIns="91436" bIns="45718" numCol="1" anchor="t" anchorCtr="0" compatLnSpc="1">
            <a:prstTxWarp prst="textNoShape">
              <a:avLst/>
            </a:prstTxWarp>
          </a:bodyPr>
          <a:lstStyle>
            <a:lvl1pPr algn="r">
              <a:defRPr sz="1400"/>
            </a:lvl1pPr>
          </a:lstStyle>
          <a:p>
            <a:fld id="{2B71AA8B-E263-3848-BE1C-483CDC5343CC}"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spd="med">
    <p:fade thruBlk="1"/>
  </p:transition>
  <p:timing>
    <p:tnLst>
      <p:par>
        <p:cTn id="1" dur="indefinite" restart="never" nodeType="tmRoot"/>
      </p:par>
    </p:tnLst>
  </p:timing>
  <p:txStyles>
    <p:titleStyle>
      <a:lvl1pPr algn="l" rtl="0" eaLnBrk="0" fontAlgn="base" hangingPunct="0">
        <a:lnSpc>
          <a:spcPct val="90000"/>
        </a:lnSpc>
        <a:spcBef>
          <a:spcPct val="0"/>
        </a:spcBef>
        <a:spcAft>
          <a:spcPct val="0"/>
        </a:spcAft>
        <a:defRPr sz="3200" b="1">
          <a:solidFill>
            <a:schemeClr val="tx2"/>
          </a:solidFill>
          <a:latin typeface="+mj-lt"/>
          <a:ea typeface="+mj-ea"/>
          <a:cs typeface="+mj-cs"/>
        </a:defRPr>
      </a:lvl1pPr>
      <a:lvl2pPr algn="l" rtl="0" eaLnBrk="0" fontAlgn="base" hangingPunct="0">
        <a:lnSpc>
          <a:spcPct val="90000"/>
        </a:lnSpc>
        <a:spcBef>
          <a:spcPct val="0"/>
        </a:spcBef>
        <a:spcAft>
          <a:spcPct val="0"/>
        </a:spcAft>
        <a:defRPr sz="3200" b="1">
          <a:solidFill>
            <a:schemeClr val="tx2"/>
          </a:solidFill>
          <a:latin typeface="Arial" charset="0"/>
          <a:ea typeface="ＭＳ Ｐゴシック" charset="0"/>
        </a:defRPr>
      </a:lvl2pPr>
      <a:lvl3pPr algn="l" rtl="0" eaLnBrk="0" fontAlgn="base" hangingPunct="0">
        <a:lnSpc>
          <a:spcPct val="90000"/>
        </a:lnSpc>
        <a:spcBef>
          <a:spcPct val="0"/>
        </a:spcBef>
        <a:spcAft>
          <a:spcPct val="0"/>
        </a:spcAft>
        <a:defRPr sz="3200" b="1">
          <a:solidFill>
            <a:schemeClr val="tx2"/>
          </a:solidFill>
          <a:latin typeface="Arial" charset="0"/>
          <a:ea typeface="ＭＳ Ｐゴシック" charset="0"/>
        </a:defRPr>
      </a:lvl3pPr>
      <a:lvl4pPr algn="l" rtl="0" eaLnBrk="0" fontAlgn="base" hangingPunct="0">
        <a:lnSpc>
          <a:spcPct val="90000"/>
        </a:lnSpc>
        <a:spcBef>
          <a:spcPct val="0"/>
        </a:spcBef>
        <a:spcAft>
          <a:spcPct val="0"/>
        </a:spcAft>
        <a:defRPr sz="3200" b="1">
          <a:solidFill>
            <a:schemeClr val="tx2"/>
          </a:solidFill>
          <a:latin typeface="Arial" charset="0"/>
          <a:ea typeface="ＭＳ Ｐゴシック" charset="0"/>
        </a:defRPr>
      </a:lvl4pPr>
      <a:lvl5pPr algn="l" rtl="0" eaLnBrk="0" fontAlgn="base" hangingPunct="0">
        <a:lnSpc>
          <a:spcPct val="90000"/>
        </a:lnSpc>
        <a:spcBef>
          <a:spcPct val="0"/>
        </a:spcBef>
        <a:spcAft>
          <a:spcPct val="0"/>
        </a:spcAft>
        <a:defRPr sz="3200" b="1">
          <a:solidFill>
            <a:schemeClr val="tx2"/>
          </a:solidFill>
          <a:latin typeface="Arial" charset="0"/>
          <a:ea typeface="ＭＳ Ｐゴシック" charset="0"/>
        </a:defRPr>
      </a:lvl5pPr>
      <a:lvl6pPr marL="457200" algn="l" rtl="0" eaLnBrk="0" fontAlgn="base" hangingPunct="0">
        <a:lnSpc>
          <a:spcPct val="90000"/>
        </a:lnSpc>
        <a:spcBef>
          <a:spcPct val="0"/>
        </a:spcBef>
        <a:spcAft>
          <a:spcPct val="0"/>
        </a:spcAft>
        <a:defRPr sz="3200" b="1">
          <a:solidFill>
            <a:schemeClr val="tx2"/>
          </a:solidFill>
          <a:latin typeface="Arial" charset="0"/>
          <a:ea typeface="ＭＳ Ｐゴシック" charset="0"/>
        </a:defRPr>
      </a:lvl6pPr>
      <a:lvl7pPr marL="914400" algn="l" rtl="0" eaLnBrk="0" fontAlgn="base" hangingPunct="0">
        <a:lnSpc>
          <a:spcPct val="90000"/>
        </a:lnSpc>
        <a:spcBef>
          <a:spcPct val="0"/>
        </a:spcBef>
        <a:spcAft>
          <a:spcPct val="0"/>
        </a:spcAft>
        <a:defRPr sz="3200" b="1">
          <a:solidFill>
            <a:schemeClr val="tx2"/>
          </a:solidFill>
          <a:latin typeface="Arial" charset="0"/>
          <a:ea typeface="ＭＳ Ｐゴシック" charset="0"/>
        </a:defRPr>
      </a:lvl7pPr>
      <a:lvl8pPr marL="1371600" algn="l" rtl="0" eaLnBrk="0" fontAlgn="base" hangingPunct="0">
        <a:lnSpc>
          <a:spcPct val="90000"/>
        </a:lnSpc>
        <a:spcBef>
          <a:spcPct val="0"/>
        </a:spcBef>
        <a:spcAft>
          <a:spcPct val="0"/>
        </a:spcAft>
        <a:defRPr sz="3200" b="1">
          <a:solidFill>
            <a:schemeClr val="tx2"/>
          </a:solidFill>
          <a:latin typeface="Arial" charset="0"/>
          <a:ea typeface="ＭＳ Ｐゴシック" charset="0"/>
        </a:defRPr>
      </a:lvl8pPr>
      <a:lvl9pPr marL="1828800" algn="l" rtl="0" eaLnBrk="0" fontAlgn="base" hangingPunct="0">
        <a:lnSpc>
          <a:spcPct val="90000"/>
        </a:lnSpc>
        <a:spcBef>
          <a:spcPct val="0"/>
        </a:spcBef>
        <a:spcAft>
          <a:spcPct val="0"/>
        </a:spcAft>
        <a:defRPr sz="3200" b="1">
          <a:solidFill>
            <a:schemeClr val="tx2"/>
          </a:solidFill>
          <a:latin typeface="Arial" charset="0"/>
          <a:ea typeface="ＭＳ Ｐゴシック" charset="0"/>
        </a:defRPr>
      </a:lvl9pPr>
    </p:titleStyle>
    <p:bodyStyle>
      <a:lvl1pPr marL="342900" indent="-342900" algn="l" rtl="0" eaLnBrk="0" fontAlgn="base" hangingPunct="0">
        <a:spcBef>
          <a:spcPct val="20000"/>
        </a:spcBef>
        <a:spcAft>
          <a:spcPct val="0"/>
        </a:spcAft>
        <a:buClr>
          <a:schemeClr val="accent2"/>
        </a:buClr>
        <a:buBlip>
          <a:blip r:embed="rId14"/>
        </a:buBlip>
        <a:defRPr sz="30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125000"/>
        <a:buChar char="•"/>
        <a:defRPr sz="3000">
          <a:solidFill>
            <a:schemeClr val="tx1"/>
          </a:solidFill>
          <a:latin typeface="+mn-lt"/>
          <a:ea typeface="+mn-ea"/>
        </a:defRPr>
      </a:lvl2pPr>
      <a:lvl3pPr marL="1143000" indent="-228600" algn="l" rtl="0" eaLnBrk="0" fontAlgn="base" hangingPunct="0">
        <a:spcBef>
          <a:spcPct val="20000"/>
        </a:spcBef>
        <a:spcAft>
          <a:spcPct val="0"/>
        </a:spcAft>
        <a:buClr>
          <a:schemeClr val="accent2"/>
        </a:buClr>
        <a:buChar char="–"/>
        <a:defRPr sz="3000">
          <a:solidFill>
            <a:schemeClr val="tx1"/>
          </a:solidFill>
          <a:latin typeface="+mn-lt"/>
          <a:ea typeface="+mn-ea"/>
        </a:defRPr>
      </a:lvl3pPr>
      <a:lvl4pPr marL="1600200" indent="-228600" algn="l" rtl="0" eaLnBrk="0" fontAlgn="base" hangingPunct="0">
        <a:spcBef>
          <a:spcPct val="20000"/>
        </a:spcBef>
        <a:spcAft>
          <a:spcPct val="0"/>
        </a:spcAft>
        <a:buClr>
          <a:schemeClr val="accent2"/>
        </a:buClr>
        <a:buChar char="–"/>
        <a:defRPr sz="3000">
          <a:solidFill>
            <a:schemeClr val="tx1"/>
          </a:solidFill>
          <a:latin typeface="+mn-lt"/>
          <a:ea typeface="+mn-ea"/>
        </a:defRPr>
      </a:lvl4pPr>
      <a:lvl5pPr marL="2057400" indent="-228600" algn="l" rtl="0" eaLnBrk="0" fontAlgn="base" hangingPunct="0">
        <a:spcBef>
          <a:spcPct val="20000"/>
        </a:spcBef>
        <a:spcAft>
          <a:spcPct val="0"/>
        </a:spcAft>
        <a:buClr>
          <a:schemeClr val="accent2"/>
        </a:buClr>
        <a:buChar char="»"/>
        <a:defRPr sz="3000">
          <a:solidFill>
            <a:schemeClr val="tx1"/>
          </a:solidFill>
          <a:latin typeface="+mn-lt"/>
          <a:ea typeface="+mn-ea"/>
        </a:defRPr>
      </a:lvl5pPr>
      <a:lvl6pPr marL="2514600" indent="-228600" algn="l" rtl="0" eaLnBrk="0" fontAlgn="base" hangingPunct="0">
        <a:spcBef>
          <a:spcPct val="20000"/>
        </a:spcBef>
        <a:spcAft>
          <a:spcPct val="0"/>
        </a:spcAft>
        <a:buClr>
          <a:schemeClr val="accent2"/>
        </a:buClr>
        <a:buChar char="»"/>
        <a:defRPr sz="3000">
          <a:solidFill>
            <a:schemeClr val="tx1"/>
          </a:solidFill>
          <a:latin typeface="+mn-lt"/>
          <a:ea typeface="+mn-ea"/>
        </a:defRPr>
      </a:lvl6pPr>
      <a:lvl7pPr marL="2971800" indent="-228600" algn="l" rtl="0" eaLnBrk="0" fontAlgn="base" hangingPunct="0">
        <a:spcBef>
          <a:spcPct val="20000"/>
        </a:spcBef>
        <a:spcAft>
          <a:spcPct val="0"/>
        </a:spcAft>
        <a:buClr>
          <a:schemeClr val="accent2"/>
        </a:buClr>
        <a:buChar char="»"/>
        <a:defRPr sz="3000">
          <a:solidFill>
            <a:schemeClr val="tx1"/>
          </a:solidFill>
          <a:latin typeface="+mn-lt"/>
          <a:ea typeface="+mn-ea"/>
        </a:defRPr>
      </a:lvl7pPr>
      <a:lvl8pPr marL="3429000" indent="-228600" algn="l" rtl="0" eaLnBrk="0" fontAlgn="base" hangingPunct="0">
        <a:spcBef>
          <a:spcPct val="20000"/>
        </a:spcBef>
        <a:spcAft>
          <a:spcPct val="0"/>
        </a:spcAft>
        <a:buClr>
          <a:schemeClr val="accent2"/>
        </a:buClr>
        <a:buChar char="»"/>
        <a:defRPr sz="3000">
          <a:solidFill>
            <a:schemeClr val="tx1"/>
          </a:solidFill>
          <a:latin typeface="+mn-lt"/>
          <a:ea typeface="+mn-ea"/>
        </a:defRPr>
      </a:lvl8pPr>
      <a:lvl9pPr marL="3886200" indent="-228600" algn="l" rtl="0" eaLnBrk="0" fontAlgn="base" hangingPunct="0">
        <a:spcBef>
          <a:spcPct val="20000"/>
        </a:spcBef>
        <a:spcAft>
          <a:spcPct val="0"/>
        </a:spcAft>
        <a:buClr>
          <a:schemeClr val="accent2"/>
        </a:buClr>
        <a:buChar char="»"/>
        <a:defRPr sz="3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ChangeArrowheads="1"/>
          </p:cNvSpPr>
          <p:nvPr/>
        </p:nvSpPr>
        <p:spPr bwMode="auto">
          <a:xfrm>
            <a:off x="0" y="0"/>
            <a:ext cx="9144000" cy="5143500"/>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Ovr>
    <a:masterClrMapping/>
  </p:clrMapOvr>
  <p:transition spd="med">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lstStyle/>
          <a:p>
            <a:r>
              <a:rPr lang="en-US"/>
              <a:t>Israel</a:t>
            </a:r>
            <a:r>
              <a:rPr lang="ja-JP" altLang="en-US">
                <a:latin typeface="Arial"/>
              </a:rPr>
              <a:t>’</a:t>
            </a:r>
            <a:r>
              <a:rPr lang="en-US"/>
              <a:t>s Role in God</a:t>
            </a:r>
            <a:r>
              <a:rPr lang="ja-JP" altLang="en-US">
                <a:latin typeface="Arial"/>
              </a:rPr>
              <a:t>’</a:t>
            </a:r>
            <a:r>
              <a:rPr lang="en-US"/>
              <a:t>s Scheme</a:t>
            </a:r>
          </a:p>
        </p:txBody>
      </p:sp>
      <p:sp>
        <p:nvSpPr>
          <p:cNvPr id="132099" name="Rectangle 3"/>
          <p:cNvSpPr>
            <a:spLocks noGrp="1" noChangeArrowheads="1"/>
          </p:cNvSpPr>
          <p:nvPr>
            <p:ph type="body" idx="1"/>
          </p:nvPr>
        </p:nvSpPr>
        <p:spPr>
          <a:xfrm>
            <a:off x="274638" y="1200150"/>
            <a:ext cx="8648700" cy="3446860"/>
          </a:xfrm>
        </p:spPr>
        <p:txBody>
          <a:bodyPr/>
          <a:lstStyle/>
          <a:p>
            <a:r>
              <a:rPr lang="en-US"/>
              <a:t>To provide a lineage for the coming Messiah</a:t>
            </a:r>
          </a:p>
          <a:p>
            <a:r>
              <a:rPr lang="en-US"/>
              <a:t>To illustrate man</a:t>
            </a:r>
            <a:r>
              <a:rPr lang="ja-JP" altLang="en-US">
                <a:latin typeface="Arial"/>
              </a:rPr>
              <a:t>’</a:t>
            </a:r>
            <a:r>
              <a:rPr lang="en-US"/>
              <a:t>s inability to keep God</a:t>
            </a:r>
            <a:r>
              <a:rPr lang="ja-JP" altLang="en-US">
                <a:latin typeface="Arial"/>
              </a:rPr>
              <a:t>’</a:t>
            </a:r>
            <a:r>
              <a:rPr lang="en-US"/>
              <a:t>s Law</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2099">
                                            <p:txEl>
                                              <p:pRg st="0" end="0"/>
                                            </p:txEl>
                                          </p:spTgt>
                                        </p:tgtEl>
                                        <p:attrNameLst>
                                          <p:attrName>style.visibility</p:attrName>
                                        </p:attrNameLst>
                                      </p:cBhvr>
                                      <p:to>
                                        <p:strVal val="visible"/>
                                      </p:to>
                                    </p:set>
                                    <p:animEffect transition="in" filter="blinds(horizontal)">
                                      <p:cBhvr>
                                        <p:cTn id="7" dur="500"/>
                                        <p:tgtEl>
                                          <p:spTgt spid="1320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2099">
                                            <p:txEl>
                                              <p:pRg st="1" end="1"/>
                                            </p:txEl>
                                          </p:spTgt>
                                        </p:tgtEl>
                                        <p:attrNameLst>
                                          <p:attrName>style.visibility</p:attrName>
                                        </p:attrNameLst>
                                      </p:cBhvr>
                                      <p:to>
                                        <p:strVal val="visible"/>
                                      </p:to>
                                    </p:set>
                                    <p:animEffect transition="in" filter="blinds(horizontal)">
                                      <p:cBhvr>
                                        <p:cTn id="12" dur="500"/>
                                        <p:tgtEl>
                                          <p:spTgt spid="1320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09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4" name="Rectangle 4"/>
          <p:cNvSpPr>
            <a:spLocks noGrp="1" noChangeArrowheads="1"/>
          </p:cNvSpPr>
          <p:nvPr>
            <p:ph type="ctrTitle"/>
          </p:nvPr>
        </p:nvSpPr>
        <p:spPr/>
        <p:txBody>
          <a:bodyPr/>
          <a:lstStyle/>
          <a:p>
            <a:r>
              <a:rPr lang="en-US" sz="3600"/>
              <a:t>Does God Favor Anyone Today?</a:t>
            </a:r>
          </a:p>
        </p:txBody>
      </p:sp>
      <p:sp>
        <p:nvSpPr>
          <p:cNvPr id="133125" name="Rectangle 5"/>
          <p:cNvSpPr>
            <a:spLocks noGrp="1" noChangeArrowheads="1"/>
          </p:cNvSpPr>
          <p:nvPr>
            <p:ph type="subTitle" idx="1"/>
          </p:nvPr>
        </p:nvSpPr>
        <p:spPr/>
        <p:txBody>
          <a:bodyPr/>
          <a:lstStyle/>
          <a:p>
            <a:pPr algn="ctr"/>
            <a:r>
              <a:rPr lang="en-US" sz="4200" b="1"/>
              <a:t>Yes!</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33125">
                                            <p:txEl>
                                              <p:pRg st="0" end="0"/>
                                            </p:txEl>
                                          </p:spTgt>
                                        </p:tgtEl>
                                        <p:attrNameLst>
                                          <p:attrName>style.visibility</p:attrName>
                                        </p:attrNameLst>
                                      </p:cBhvr>
                                      <p:to>
                                        <p:strVal val="visible"/>
                                      </p:to>
                                    </p:set>
                                    <p:anim calcmode="lin" valueType="num">
                                      <p:cBhvr>
                                        <p:cTn id="7" dur="1000" fill="hold"/>
                                        <p:tgtEl>
                                          <p:spTgt spid="13312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33125">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13312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lstStyle/>
          <a:p>
            <a:r>
              <a:rPr lang="en-US" sz="3600"/>
              <a:t>God</a:t>
            </a:r>
            <a:r>
              <a:rPr lang="ja-JP" altLang="en-US" sz="3600">
                <a:latin typeface="Arial"/>
              </a:rPr>
              <a:t>’</a:t>
            </a:r>
            <a:r>
              <a:rPr lang="en-US" sz="3600"/>
              <a:t>s Favor</a:t>
            </a:r>
          </a:p>
        </p:txBody>
      </p:sp>
      <p:sp>
        <p:nvSpPr>
          <p:cNvPr id="135171" name="Rectangle 3"/>
          <p:cNvSpPr>
            <a:spLocks noGrp="1" noChangeArrowheads="1"/>
          </p:cNvSpPr>
          <p:nvPr>
            <p:ph type="body" idx="1"/>
          </p:nvPr>
        </p:nvSpPr>
        <p:spPr>
          <a:xfrm>
            <a:off x="228600" y="929879"/>
            <a:ext cx="8694738" cy="3717131"/>
          </a:xfrm>
        </p:spPr>
        <p:txBody>
          <a:bodyPr/>
          <a:lstStyle/>
          <a:p>
            <a:r>
              <a:rPr lang="en-US" sz="3400" dirty="0"/>
              <a:t>Every spiritual blessing – </a:t>
            </a:r>
            <a:r>
              <a:rPr lang="en-US" dirty="0"/>
              <a:t>Ephesians 1:3</a:t>
            </a:r>
          </a:p>
          <a:p>
            <a:pPr lvl="1"/>
            <a:r>
              <a:rPr lang="en-US" sz="3400" dirty="0"/>
              <a:t>Strength in time of trial and temptation</a:t>
            </a:r>
            <a:r>
              <a:rPr lang="en-US" dirty="0"/>
              <a:t> – </a:t>
            </a:r>
            <a:r>
              <a:rPr lang="en-US" sz="2400" dirty="0"/>
              <a:t>1</a:t>
            </a:r>
            <a:r>
              <a:rPr lang="en-US" sz="2400" baseline="30000" dirty="0"/>
              <a:t>st</a:t>
            </a:r>
            <a:r>
              <a:rPr lang="en-US" sz="2400" dirty="0"/>
              <a:t> Corinthians 10:13</a:t>
            </a:r>
          </a:p>
          <a:p>
            <a:pPr lvl="1"/>
            <a:r>
              <a:rPr lang="en-US" sz="3400" dirty="0"/>
              <a:t>Comfort in time of sorrow – </a:t>
            </a:r>
            <a:r>
              <a:rPr lang="en-US" sz="2400" dirty="0"/>
              <a:t>1</a:t>
            </a:r>
            <a:r>
              <a:rPr lang="en-US" sz="2400" baseline="30000" dirty="0"/>
              <a:t>st</a:t>
            </a:r>
            <a:r>
              <a:rPr lang="en-US" sz="2400" dirty="0"/>
              <a:t> Thess. 4:13-18</a:t>
            </a:r>
          </a:p>
          <a:p>
            <a:pPr lvl="1"/>
            <a:r>
              <a:rPr lang="en-US" sz="3400" dirty="0"/>
              <a:t>Stronger faith – </a:t>
            </a:r>
            <a:r>
              <a:rPr lang="en-US" sz="2400" dirty="0"/>
              <a:t>Romans 10:17</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5171">
                                            <p:txEl>
                                              <p:pRg st="0" end="0"/>
                                            </p:txEl>
                                          </p:spTgt>
                                        </p:tgtEl>
                                        <p:attrNameLst>
                                          <p:attrName>style.visibility</p:attrName>
                                        </p:attrNameLst>
                                      </p:cBhvr>
                                      <p:to>
                                        <p:strVal val="visible"/>
                                      </p:to>
                                    </p:set>
                                    <p:animEffect transition="in" filter="blinds(horizontal)">
                                      <p:cBhvr>
                                        <p:cTn id="7" dur="500"/>
                                        <p:tgtEl>
                                          <p:spTgt spid="1351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5171">
                                            <p:txEl>
                                              <p:pRg st="1" end="1"/>
                                            </p:txEl>
                                          </p:spTgt>
                                        </p:tgtEl>
                                        <p:attrNameLst>
                                          <p:attrName>style.visibility</p:attrName>
                                        </p:attrNameLst>
                                      </p:cBhvr>
                                      <p:to>
                                        <p:strVal val="visible"/>
                                      </p:to>
                                    </p:set>
                                    <p:animEffect transition="in" filter="blinds(horizontal)">
                                      <p:cBhvr>
                                        <p:cTn id="12" dur="500"/>
                                        <p:tgtEl>
                                          <p:spTgt spid="1351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35171">
                                            <p:txEl>
                                              <p:pRg st="2" end="2"/>
                                            </p:txEl>
                                          </p:spTgt>
                                        </p:tgtEl>
                                        <p:attrNameLst>
                                          <p:attrName>style.visibility</p:attrName>
                                        </p:attrNameLst>
                                      </p:cBhvr>
                                      <p:to>
                                        <p:strVal val="visible"/>
                                      </p:to>
                                    </p:set>
                                    <p:animEffect transition="in" filter="blinds(horizontal)">
                                      <p:cBhvr>
                                        <p:cTn id="17" dur="500"/>
                                        <p:tgtEl>
                                          <p:spTgt spid="13517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35171">
                                            <p:txEl>
                                              <p:pRg st="3" end="3"/>
                                            </p:txEl>
                                          </p:spTgt>
                                        </p:tgtEl>
                                        <p:attrNameLst>
                                          <p:attrName>style.visibility</p:attrName>
                                        </p:attrNameLst>
                                      </p:cBhvr>
                                      <p:to>
                                        <p:strVal val="visible"/>
                                      </p:to>
                                    </p:set>
                                    <p:animEffect transition="in" filter="blinds(horizontal)">
                                      <p:cBhvr>
                                        <p:cTn id="22" dur="500"/>
                                        <p:tgtEl>
                                          <p:spTgt spid="1351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1" grpId="0" build="p" bldLvl="2"/>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lstStyle/>
          <a:p>
            <a:r>
              <a:rPr lang="en-US"/>
              <a:t>Meaning of our Texts</a:t>
            </a:r>
          </a:p>
        </p:txBody>
      </p:sp>
      <p:sp>
        <p:nvSpPr>
          <p:cNvPr id="136195" name="Rectangle 3"/>
          <p:cNvSpPr>
            <a:spLocks noGrp="1" noChangeArrowheads="1"/>
          </p:cNvSpPr>
          <p:nvPr>
            <p:ph type="body" idx="1"/>
          </p:nvPr>
        </p:nvSpPr>
        <p:spPr/>
        <p:txBody>
          <a:bodyPr/>
          <a:lstStyle/>
          <a:p>
            <a:r>
              <a:rPr lang="en-US" sz="2800" b="1" u="sng" dirty="0"/>
              <a:t>Acts 10:34-35</a:t>
            </a:r>
            <a:r>
              <a:rPr lang="en-US" sz="2800" dirty="0"/>
              <a:t> </a:t>
            </a:r>
            <a:r>
              <a:rPr lang="ja-JP" altLang="en-US" sz="2800">
                <a:latin typeface="Arial"/>
              </a:rPr>
              <a:t>“</a:t>
            </a:r>
            <a:r>
              <a:rPr lang="en-US" sz="2800" dirty="0"/>
              <a:t>Then Peter opened his mouth and said: "In truth I perceive that God shows no partiality.  </a:t>
            </a:r>
            <a:r>
              <a:rPr lang="en-US" sz="2800" baseline="30000" dirty="0"/>
              <a:t>35 </a:t>
            </a:r>
            <a:r>
              <a:rPr lang="en-US" sz="2800" dirty="0"/>
              <a:t>"But in every nation whoever fears Him and works righteousness is accepted by Him.</a:t>
            </a:r>
            <a:r>
              <a:rPr lang="ja-JP" altLang="en-US" sz="2800">
                <a:latin typeface="Arial"/>
              </a:rPr>
              <a:t>”</a:t>
            </a:r>
            <a:endParaRPr lang="en-US" sz="2800" dirty="0"/>
          </a:p>
          <a:p>
            <a:r>
              <a:rPr lang="en-US" sz="2800" b="1" u="sng" dirty="0"/>
              <a:t>Romans 2:10-11</a:t>
            </a:r>
            <a:r>
              <a:rPr lang="en-US" sz="2800" dirty="0"/>
              <a:t> </a:t>
            </a:r>
            <a:r>
              <a:rPr lang="ja-JP" altLang="en-US" sz="2800">
                <a:latin typeface="Arial"/>
              </a:rPr>
              <a:t>“</a:t>
            </a:r>
            <a:r>
              <a:rPr lang="en-US" sz="2800" dirty="0"/>
              <a:t>…but glory, honor, and peace to everyone who works what is good, to the Jew first and also to the Greek.  </a:t>
            </a:r>
            <a:r>
              <a:rPr lang="en-US" sz="2800" baseline="30000" dirty="0"/>
              <a:t>11</a:t>
            </a:r>
            <a:r>
              <a:rPr lang="en-US" sz="2800" dirty="0"/>
              <a:t> For there is no partiality with God.</a:t>
            </a:r>
            <a:r>
              <a:rPr lang="ja-JP" altLang="en-US" sz="2800">
                <a:latin typeface="Arial"/>
              </a:rPr>
              <a:t>”</a:t>
            </a:r>
            <a:endParaRPr lang="en-US" sz="2800" dirty="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36195">
                                            <p:txEl>
                                              <p:pRg st="0" end="0"/>
                                            </p:txEl>
                                          </p:spTgt>
                                        </p:tgtEl>
                                        <p:attrNameLst>
                                          <p:attrName>style.visibility</p:attrName>
                                        </p:attrNameLst>
                                      </p:cBhvr>
                                      <p:to>
                                        <p:strVal val="visible"/>
                                      </p:to>
                                    </p:set>
                                    <p:anim calcmode="lin" valueType="num">
                                      <p:cBhvr>
                                        <p:cTn id="7" dur="1000" fill="hold"/>
                                        <p:tgtEl>
                                          <p:spTgt spid="13619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3619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36195">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36195">
                                            <p:txEl>
                                              <p:pRg st="1" end="1"/>
                                            </p:txEl>
                                          </p:spTgt>
                                        </p:tgtEl>
                                        <p:attrNameLst>
                                          <p:attrName>style.visibility</p:attrName>
                                        </p:attrNameLst>
                                      </p:cBhvr>
                                      <p:to>
                                        <p:strVal val="visible"/>
                                      </p:to>
                                    </p:set>
                                    <p:anim calcmode="lin" valueType="num">
                                      <p:cBhvr>
                                        <p:cTn id="14" dur="1000" fill="hold"/>
                                        <p:tgtEl>
                                          <p:spTgt spid="136195">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136195">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1361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4" name="Rectangle 4"/>
          <p:cNvSpPr>
            <a:spLocks noGrp="1" noChangeArrowheads="1"/>
          </p:cNvSpPr>
          <p:nvPr>
            <p:ph type="title"/>
          </p:nvPr>
        </p:nvSpPr>
        <p:spPr/>
        <p:txBody>
          <a:bodyPr/>
          <a:lstStyle/>
          <a:p>
            <a:r>
              <a:rPr lang="en-US"/>
              <a:t>The Rewards of the Righteousness</a:t>
            </a:r>
          </a:p>
        </p:txBody>
      </p:sp>
      <p:sp>
        <p:nvSpPr>
          <p:cNvPr id="138245" name="Text Box 5"/>
          <p:cNvSpPr txBox="1">
            <a:spLocks noChangeArrowheads="1"/>
          </p:cNvSpPr>
          <p:nvPr/>
        </p:nvSpPr>
        <p:spPr bwMode="auto">
          <a:xfrm>
            <a:off x="533400" y="1497807"/>
            <a:ext cx="8001000" cy="206210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r>
              <a:rPr lang="en-US" sz="3200" b="1" u="sng"/>
              <a:t>1 Peter 3:12</a:t>
            </a:r>
            <a:r>
              <a:rPr lang="en-US" sz="3200"/>
              <a:t>  </a:t>
            </a:r>
            <a:r>
              <a:rPr lang="ja-JP" altLang="en-US" sz="3200">
                <a:latin typeface="Arial"/>
              </a:rPr>
              <a:t>“</a:t>
            </a:r>
            <a:r>
              <a:rPr lang="en-US" sz="3200"/>
              <a:t>For the eyes of the Lord are on the righteous, And His ears are open to their prayers; But the face of the Lord is against those who do evil."</a:t>
            </a:r>
          </a:p>
        </p:txBody>
      </p:sp>
    </p:spTree>
  </p:cSld>
  <p:clrMapOvr>
    <a:masterClrMapping/>
  </p:clrMapOvr>
  <p:transition spd="med">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r>
              <a:rPr lang="en-US" sz="3600"/>
              <a:t>God</a:t>
            </a:r>
            <a:r>
              <a:rPr lang="ja-JP" altLang="en-US" sz="3600">
                <a:latin typeface="Arial"/>
              </a:rPr>
              <a:t>’</a:t>
            </a:r>
            <a:r>
              <a:rPr lang="en-US" sz="3600"/>
              <a:t>s Warning and Promise</a:t>
            </a:r>
          </a:p>
        </p:txBody>
      </p:sp>
      <p:sp>
        <p:nvSpPr>
          <p:cNvPr id="140291" name="Text Box 3"/>
          <p:cNvSpPr txBox="1">
            <a:spLocks noChangeArrowheads="1"/>
          </p:cNvSpPr>
          <p:nvPr/>
        </p:nvSpPr>
        <p:spPr bwMode="auto">
          <a:xfrm>
            <a:off x="533400" y="1085850"/>
            <a:ext cx="8001000" cy="35394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r>
              <a:rPr lang="en-US" sz="2800" b="1" u="sng" dirty="0"/>
              <a:t>Matthew 13:41-43</a:t>
            </a:r>
            <a:r>
              <a:rPr lang="en-US" sz="2800" dirty="0"/>
              <a:t>  "The Son of Man will send out His angels, and they will gather out of His kingdom all things that offend, and those who practice lawlessness, </a:t>
            </a:r>
            <a:r>
              <a:rPr lang="en-US" sz="2800" baseline="30000" dirty="0"/>
              <a:t>42 </a:t>
            </a:r>
            <a:r>
              <a:rPr lang="en-US" sz="2800" dirty="0"/>
              <a:t>and will cast them into the furnace of fire. There will be wailing and gnashing of teeth</a:t>
            </a:r>
            <a:r>
              <a:rPr lang="en-US" sz="2800" dirty="0" smtClean="0"/>
              <a:t>. </a:t>
            </a:r>
            <a:r>
              <a:rPr lang="en-US" sz="2800" baseline="30000" dirty="0"/>
              <a:t>43</a:t>
            </a:r>
            <a:r>
              <a:rPr lang="en-US" sz="2800" dirty="0"/>
              <a:t> Then the righteous will shine forth as the sun in the kingdom of their Father. He who has ears to hear, let him hear!</a:t>
            </a:r>
            <a:r>
              <a:rPr lang="ja-JP" altLang="en-US" sz="2800">
                <a:latin typeface="Arial"/>
              </a:rPr>
              <a:t>”</a:t>
            </a:r>
            <a:endParaRPr lang="en-US" sz="2800" dirty="0"/>
          </a:p>
        </p:txBody>
      </p:sp>
    </p:spTree>
  </p:cSld>
  <p:clrMapOvr>
    <a:masterClrMapping/>
  </p:clrMapOvr>
  <p:transition spd="med">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p:txBody>
          <a:bodyPr/>
          <a:lstStyle/>
          <a:p>
            <a:r>
              <a:rPr lang="en-US" sz="3600"/>
              <a:t>God</a:t>
            </a:r>
            <a:r>
              <a:rPr lang="ja-JP" altLang="en-US" sz="3600">
                <a:latin typeface="Arial"/>
              </a:rPr>
              <a:t>’</a:t>
            </a:r>
            <a:r>
              <a:rPr lang="en-US" sz="3600"/>
              <a:t>s Warning and Promise</a:t>
            </a:r>
          </a:p>
        </p:txBody>
      </p:sp>
      <p:sp>
        <p:nvSpPr>
          <p:cNvPr id="141315" name="Text Box 3"/>
          <p:cNvSpPr txBox="1">
            <a:spLocks noChangeArrowheads="1"/>
          </p:cNvSpPr>
          <p:nvPr/>
        </p:nvSpPr>
        <p:spPr bwMode="auto">
          <a:xfrm>
            <a:off x="533400" y="1085851"/>
            <a:ext cx="8001000" cy="35394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r>
              <a:rPr lang="en-US" sz="2800" b="1" u="sng" dirty="0"/>
              <a:t>Matthew 13:41-43</a:t>
            </a:r>
            <a:r>
              <a:rPr lang="en-US" sz="2800" dirty="0"/>
              <a:t>  "The Son of Man will send out His angels, and they will gather out of His kingdom all things that offend, and those who practice lawlessness, </a:t>
            </a:r>
            <a:r>
              <a:rPr lang="en-US" sz="2800" baseline="30000" dirty="0"/>
              <a:t>42 </a:t>
            </a:r>
            <a:r>
              <a:rPr lang="en-US" sz="2800" dirty="0"/>
              <a:t>and will cast them into the furnace of fire. There will be wailing and gnashing of teeth</a:t>
            </a:r>
            <a:r>
              <a:rPr lang="en-US" sz="2800" dirty="0" smtClean="0"/>
              <a:t>. </a:t>
            </a:r>
            <a:r>
              <a:rPr lang="en-US" sz="2800" baseline="30000" dirty="0"/>
              <a:t>43</a:t>
            </a:r>
            <a:r>
              <a:rPr lang="en-US" sz="2800" dirty="0"/>
              <a:t> </a:t>
            </a:r>
            <a:r>
              <a:rPr lang="en-US" sz="2800" dirty="0">
                <a:solidFill>
                  <a:srgbClr val="FFFF00"/>
                </a:solidFill>
              </a:rPr>
              <a:t>Then the righteous will shine forth as the sun in the kingdom of their Father. </a:t>
            </a:r>
            <a:r>
              <a:rPr lang="en-US" sz="2800" dirty="0" smtClean="0">
                <a:solidFill>
                  <a:srgbClr val="FFFF00"/>
                </a:solidFill>
              </a:rPr>
              <a:t>He </a:t>
            </a:r>
            <a:r>
              <a:rPr lang="en-US" sz="2800" dirty="0">
                <a:solidFill>
                  <a:srgbClr val="FFFF00"/>
                </a:solidFill>
              </a:rPr>
              <a:t>who has ears to hear, let him hear!</a:t>
            </a:r>
            <a:r>
              <a:rPr lang="ja-JP" altLang="en-US" sz="2800" dirty="0">
                <a:solidFill>
                  <a:srgbClr val="FFFF00"/>
                </a:solidFill>
                <a:latin typeface="Arial"/>
              </a:rPr>
              <a:t>”</a:t>
            </a:r>
            <a:endParaRPr lang="en-US" sz="2800" dirty="0">
              <a:solidFill>
                <a:srgbClr val="FFFF00"/>
              </a:solidFill>
            </a:endParaRPr>
          </a:p>
        </p:txBody>
      </p:sp>
    </p:spTree>
  </p:cSld>
  <p:clrMapOvr>
    <a:masterClrMapping/>
  </p:clrMapOvr>
  <p:transition spd="slow">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0" y="0"/>
            <a:ext cx="9144000" cy="5143500"/>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Ovr>
    <a:masterClrMapping/>
  </p:clrMapOvr>
  <p:transition spd="med">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4" name="Rectangle 4"/>
          <p:cNvSpPr>
            <a:spLocks noGrp="1" noChangeArrowheads="1"/>
          </p:cNvSpPr>
          <p:nvPr>
            <p:ph type="ctrTitle"/>
          </p:nvPr>
        </p:nvSpPr>
        <p:spPr/>
        <p:txBody>
          <a:bodyPr/>
          <a:lstStyle/>
          <a:p>
            <a:r>
              <a:rPr lang="en-US" sz="3600" dirty="0"/>
              <a:t>Does God Show Partiality to </a:t>
            </a:r>
            <a:br>
              <a:rPr lang="en-US" sz="3600" dirty="0"/>
            </a:br>
            <a:r>
              <a:rPr lang="en-US" sz="3600" dirty="0" smtClean="0"/>
              <a:t>Nations </a:t>
            </a:r>
            <a:r>
              <a:rPr lang="en-US" sz="3600" dirty="0"/>
              <a:t>Today?</a:t>
            </a:r>
          </a:p>
        </p:txBody>
      </p:sp>
    </p:spTree>
  </p:cSld>
  <p:clrMapOvr>
    <a:masterClrMapping/>
  </p:clrMapOvr>
  <p:transition spd="med">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2" name="Rectangle 4"/>
          <p:cNvSpPr>
            <a:spLocks noGrp="1" noChangeArrowheads="1"/>
          </p:cNvSpPr>
          <p:nvPr>
            <p:ph type="title"/>
          </p:nvPr>
        </p:nvSpPr>
        <p:spPr/>
        <p:txBody>
          <a:bodyPr/>
          <a:lstStyle/>
          <a:p>
            <a:r>
              <a:rPr lang="en-US"/>
              <a:t>Does God Show Partiality?</a:t>
            </a:r>
          </a:p>
        </p:txBody>
      </p:sp>
      <p:sp>
        <p:nvSpPr>
          <p:cNvPr id="119814" name="Rectangle 6"/>
          <p:cNvSpPr>
            <a:spLocks noGrp="1" noChangeArrowheads="1"/>
          </p:cNvSpPr>
          <p:nvPr>
            <p:ph type="body" idx="1"/>
          </p:nvPr>
        </p:nvSpPr>
        <p:spPr/>
        <p:txBody>
          <a:bodyPr/>
          <a:lstStyle/>
          <a:p>
            <a:r>
              <a:rPr lang="en-US" sz="2800" b="1" u="sng" dirty="0"/>
              <a:t>Acts 10:34-35</a:t>
            </a:r>
            <a:r>
              <a:rPr lang="en-US" sz="2800" dirty="0"/>
              <a:t> </a:t>
            </a:r>
            <a:r>
              <a:rPr lang="ja-JP" altLang="en-US" sz="2800">
                <a:latin typeface="Arial"/>
              </a:rPr>
              <a:t>“</a:t>
            </a:r>
            <a:r>
              <a:rPr lang="en-US" sz="2800" dirty="0"/>
              <a:t>Then Peter opened his mouth and said: </a:t>
            </a:r>
            <a:r>
              <a:rPr lang="ja-JP" altLang="en-US" sz="2800">
                <a:latin typeface="Arial"/>
              </a:rPr>
              <a:t>‘</a:t>
            </a:r>
            <a:r>
              <a:rPr lang="en-US" sz="2800" dirty="0"/>
              <a:t>In truth I perceive that God shows no partiality. </a:t>
            </a:r>
            <a:r>
              <a:rPr lang="en-US" sz="2800" baseline="30000" dirty="0"/>
              <a:t>35</a:t>
            </a:r>
            <a:r>
              <a:rPr lang="en-US" sz="2800" dirty="0"/>
              <a:t>But in every nation whoever fears Him and works righteousness is accepted by Him.</a:t>
            </a:r>
            <a:r>
              <a:rPr lang="ja-JP" altLang="en-US" sz="2800">
                <a:latin typeface="Arial"/>
              </a:rPr>
              <a:t>’”</a:t>
            </a:r>
            <a:endParaRPr lang="en-US" sz="2800" dirty="0"/>
          </a:p>
          <a:p>
            <a:r>
              <a:rPr lang="en-US" sz="2800" b="1" u="sng" dirty="0"/>
              <a:t>Romans 2:10-11</a:t>
            </a:r>
            <a:r>
              <a:rPr lang="en-US" sz="2800" dirty="0"/>
              <a:t> but glory, honor, and peace to everyone who works what is good, to the Jew first and also to the Greek. </a:t>
            </a:r>
            <a:r>
              <a:rPr lang="en-US" sz="2800" baseline="30000" dirty="0"/>
              <a:t>11</a:t>
            </a:r>
            <a:r>
              <a:rPr lang="en-US" sz="2800" dirty="0"/>
              <a:t> For there is no partiality with God.</a:t>
            </a:r>
            <a:r>
              <a:rPr lang="ja-JP" altLang="en-US" sz="2800">
                <a:latin typeface="Arial"/>
              </a:rPr>
              <a:t>”</a:t>
            </a:r>
            <a:endParaRPr lang="en-US" sz="2800" dirty="0"/>
          </a:p>
        </p:txBody>
      </p:sp>
      <p:sp>
        <p:nvSpPr>
          <p:cNvPr id="119813" name="Text Box 5"/>
          <p:cNvSpPr txBox="1">
            <a:spLocks noChangeArrowheads="1"/>
          </p:cNvSpPr>
          <p:nvPr/>
        </p:nvSpPr>
        <p:spPr bwMode="auto">
          <a:xfrm>
            <a:off x="2346325" y="429816"/>
            <a:ext cx="184731"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endParaRPr lang="en-US"/>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0"/>
                                  </p:stCondLst>
                                  <p:childTnLst>
                                    <p:set>
                                      <p:cBhvr>
                                        <p:cTn id="6" dur="1" fill="hold">
                                          <p:stCondLst>
                                            <p:cond delay="0"/>
                                          </p:stCondLst>
                                        </p:cTn>
                                        <p:tgtEl>
                                          <p:spTgt spid="119814">
                                            <p:txEl>
                                              <p:pRg st="0" end="0"/>
                                            </p:txEl>
                                          </p:spTgt>
                                        </p:tgtEl>
                                        <p:attrNameLst>
                                          <p:attrName>style.visibility</p:attrName>
                                        </p:attrNameLst>
                                      </p:cBhvr>
                                      <p:to>
                                        <p:strVal val="visible"/>
                                      </p:to>
                                    </p:set>
                                    <p:animEffect transition="in" filter="wipe(up)">
                                      <p:cBhvr>
                                        <p:cTn id="7" dur="500"/>
                                        <p:tgtEl>
                                          <p:spTgt spid="11981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119814">
                                            <p:txEl>
                                              <p:pRg st="1" end="1"/>
                                            </p:txEl>
                                          </p:spTgt>
                                        </p:tgtEl>
                                        <p:attrNameLst>
                                          <p:attrName>style.visibility</p:attrName>
                                        </p:attrNameLst>
                                      </p:cBhvr>
                                      <p:to>
                                        <p:strVal val="visible"/>
                                      </p:to>
                                    </p:set>
                                    <p:animEffect transition="in" filter="wipe(up)">
                                      <p:cBhvr>
                                        <p:cTn id="12" dur="500"/>
                                        <p:tgtEl>
                                          <p:spTgt spid="11981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lstStyle/>
          <a:p>
            <a:r>
              <a:rPr lang="en-US"/>
              <a:t>Showing Partiality</a:t>
            </a:r>
          </a:p>
        </p:txBody>
      </p:sp>
      <p:sp>
        <p:nvSpPr>
          <p:cNvPr id="122883" name="Rectangle 3"/>
          <p:cNvSpPr>
            <a:spLocks noGrp="1" noChangeArrowheads="1"/>
          </p:cNvSpPr>
          <p:nvPr>
            <p:ph type="body" idx="1"/>
          </p:nvPr>
        </p:nvSpPr>
        <p:spPr>
          <a:xfrm>
            <a:off x="274638" y="1143000"/>
            <a:ext cx="8648700" cy="3504010"/>
          </a:xfrm>
        </p:spPr>
        <p:txBody>
          <a:bodyPr/>
          <a:lstStyle/>
          <a:p>
            <a:r>
              <a:rPr lang="ja-JP" altLang="en-US">
                <a:latin typeface="Arial"/>
              </a:rPr>
              <a:t>“</a:t>
            </a:r>
            <a:r>
              <a:rPr lang="en-US"/>
              <a:t>The fault of one who when called on to requite or to give judgment has respect to the outward circumstances of men and to their intrinsic merits, and so prefers as the more worthy, one who is rich, high-born, or powerful, to another who is destitute of such gifts."</a:t>
            </a:r>
          </a:p>
        </p:txBody>
      </p:sp>
    </p:spTree>
  </p:cSld>
  <p:clrMapOvr>
    <a:masterClrMapping/>
  </p:clrMapOvr>
  <p:transition spd="med">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lstStyle/>
          <a:p>
            <a:r>
              <a:rPr lang="en-US" sz="3600"/>
              <a:t>God</a:t>
            </a:r>
            <a:r>
              <a:rPr lang="ja-JP" altLang="en-US" sz="3600">
                <a:latin typeface="Arial"/>
              </a:rPr>
              <a:t>’</a:t>
            </a:r>
            <a:r>
              <a:rPr lang="en-US" sz="3600"/>
              <a:t>s Nature</a:t>
            </a:r>
          </a:p>
        </p:txBody>
      </p:sp>
      <p:sp>
        <p:nvSpPr>
          <p:cNvPr id="125955" name="Rectangle 3"/>
          <p:cNvSpPr>
            <a:spLocks noGrp="1" noChangeArrowheads="1"/>
          </p:cNvSpPr>
          <p:nvPr>
            <p:ph type="body" idx="1"/>
          </p:nvPr>
        </p:nvSpPr>
        <p:spPr/>
        <p:txBody>
          <a:bodyPr/>
          <a:lstStyle/>
          <a:p>
            <a:r>
              <a:rPr lang="en-US" sz="3200" b="1" u="sng"/>
              <a:t>Nahum 1:3</a:t>
            </a:r>
            <a:r>
              <a:rPr lang="en-US" sz="3200"/>
              <a:t>  </a:t>
            </a:r>
            <a:r>
              <a:rPr lang="ja-JP" altLang="en-US" sz="3200">
                <a:latin typeface="Arial"/>
              </a:rPr>
              <a:t>“</a:t>
            </a:r>
            <a:r>
              <a:rPr lang="en-US" sz="3200"/>
              <a:t>The Lord is slow to anger and great in power, and will not at all acquit the wicked.</a:t>
            </a:r>
            <a:r>
              <a:rPr lang="ja-JP" altLang="en-US" sz="3200">
                <a:latin typeface="Arial"/>
              </a:rPr>
              <a:t>”</a:t>
            </a:r>
            <a:endParaRPr lang="en-US" sz="3200"/>
          </a:p>
          <a:p>
            <a:r>
              <a:rPr lang="en-US" sz="3200"/>
              <a:t>Just</a:t>
            </a:r>
          </a:p>
          <a:p>
            <a:r>
              <a:rPr lang="en-US" sz="3200"/>
              <a:t>Longsuffering</a:t>
            </a:r>
          </a:p>
          <a:p>
            <a:r>
              <a:rPr lang="en-US" sz="3200"/>
              <a:t>All knowing</a:t>
            </a:r>
          </a:p>
          <a:p>
            <a:endParaRPr lang="en-US" sz="320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5955">
                                            <p:txEl>
                                              <p:pRg st="0" end="0"/>
                                            </p:txEl>
                                          </p:spTgt>
                                        </p:tgtEl>
                                        <p:attrNameLst>
                                          <p:attrName>style.visibility</p:attrName>
                                        </p:attrNameLst>
                                      </p:cBhvr>
                                      <p:to>
                                        <p:strVal val="visible"/>
                                      </p:to>
                                    </p:set>
                                    <p:animEffect transition="in" filter="blinds(horizontal)">
                                      <p:cBhvr>
                                        <p:cTn id="7" dur="500"/>
                                        <p:tgtEl>
                                          <p:spTgt spid="1259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5955">
                                            <p:txEl>
                                              <p:pRg st="1" end="1"/>
                                            </p:txEl>
                                          </p:spTgt>
                                        </p:tgtEl>
                                        <p:attrNameLst>
                                          <p:attrName>style.visibility</p:attrName>
                                        </p:attrNameLst>
                                      </p:cBhvr>
                                      <p:to>
                                        <p:strVal val="visible"/>
                                      </p:to>
                                    </p:set>
                                    <p:animEffect transition="in" filter="blinds(horizontal)">
                                      <p:cBhvr>
                                        <p:cTn id="12" dur="500"/>
                                        <p:tgtEl>
                                          <p:spTgt spid="12595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25955">
                                            <p:txEl>
                                              <p:pRg st="2" end="2"/>
                                            </p:txEl>
                                          </p:spTgt>
                                        </p:tgtEl>
                                        <p:attrNameLst>
                                          <p:attrName>style.visibility</p:attrName>
                                        </p:attrNameLst>
                                      </p:cBhvr>
                                      <p:to>
                                        <p:strVal val="visible"/>
                                      </p:to>
                                    </p:set>
                                    <p:animEffect transition="in" filter="blinds(horizontal)">
                                      <p:cBhvr>
                                        <p:cTn id="17" dur="500"/>
                                        <p:tgtEl>
                                          <p:spTgt spid="12595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25955">
                                            <p:txEl>
                                              <p:pRg st="3" end="3"/>
                                            </p:txEl>
                                          </p:spTgt>
                                        </p:tgtEl>
                                        <p:attrNameLst>
                                          <p:attrName>style.visibility</p:attrName>
                                        </p:attrNameLst>
                                      </p:cBhvr>
                                      <p:to>
                                        <p:strVal val="visible"/>
                                      </p:to>
                                    </p:set>
                                    <p:animEffect transition="in" filter="blinds(horizontal)">
                                      <p:cBhvr>
                                        <p:cTn id="22" dur="500"/>
                                        <p:tgtEl>
                                          <p:spTgt spid="1259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p:txBody>
          <a:bodyPr/>
          <a:lstStyle/>
          <a:p>
            <a:r>
              <a:rPr lang="en-US"/>
              <a:t>God</a:t>
            </a:r>
            <a:r>
              <a:rPr lang="ja-JP" altLang="en-US">
                <a:latin typeface="Arial"/>
              </a:rPr>
              <a:t>’</a:t>
            </a:r>
            <a:r>
              <a:rPr lang="en-US"/>
              <a:t>s Eternal Purpose</a:t>
            </a:r>
          </a:p>
        </p:txBody>
      </p:sp>
      <p:sp>
        <p:nvSpPr>
          <p:cNvPr id="126979" name="Rectangle 3"/>
          <p:cNvSpPr>
            <a:spLocks noGrp="1" noChangeArrowheads="1"/>
          </p:cNvSpPr>
          <p:nvPr>
            <p:ph type="body" idx="1"/>
          </p:nvPr>
        </p:nvSpPr>
        <p:spPr/>
        <p:txBody>
          <a:bodyPr/>
          <a:lstStyle/>
          <a:p>
            <a:r>
              <a:rPr lang="en-US" b="1" u="sng"/>
              <a:t>Ephesians 1:10</a:t>
            </a:r>
            <a:r>
              <a:rPr lang="en-US"/>
              <a:t> </a:t>
            </a:r>
            <a:r>
              <a:rPr lang="ja-JP" altLang="en-US">
                <a:latin typeface="Arial"/>
              </a:rPr>
              <a:t>“</a:t>
            </a:r>
            <a:r>
              <a:rPr lang="en-US"/>
              <a:t>…that in the dispensation of the fullness of the times </a:t>
            </a:r>
            <a:r>
              <a:rPr lang="en-US" u="sng"/>
              <a:t>He might gather together in one all things in Christ</a:t>
            </a:r>
            <a:r>
              <a:rPr lang="en-US"/>
              <a:t>, both which are in heaven and which are on earth--in Him.</a:t>
            </a:r>
            <a:r>
              <a:rPr lang="ja-JP" altLang="en-US">
                <a:latin typeface="Arial"/>
              </a:rPr>
              <a:t>”</a:t>
            </a:r>
            <a:endParaRPr lang="en-US"/>
          </a:p>
          <a:p>
            <a:r>
              <a:rPr lang="en-US" b="1" u="sng"/>
              <a:t>Titus 2:14</a:t>
            </a:r>
            <a:r>
              <a:rPr lang="en-US"/>
              <a:t>  </a:t>
            </a:r>
            <a:r>
              <a:rPr lang="ja-JP" altLang="en-US">
                <a:latin typeface="Arial"/>
              </a:rPr>
              <a:t>“</a:t>
            </a:r>
            <a:r>
              <a:rPr lang="en-US"/>
              <a:t>…who gave Himself for us, </a:t>
            </a:r>
            <a:r>
              <a:rPr lang="en-US" u="sng"/>
              <a:t>that He might redeem us</a:t>
            </a:r>
            <a:r>
              <a:rPr lang="en-US"/>
              <a:t> from every lawless deed and purify for Himself His own special people, zealous for good works.</a:t>
            </a:r>
            <a:r>
              <a:rPr lang="ja-JP" altLang="en-US">
                <a:latin typeface="Arial"/>
              </a:rPr>
              <a:t>”</a:t>
            </a:r>
            <a:endParaRPr lang="en-US"/>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26979">
                                            <p:txEl>
                                              <p:pRg st="0" end="0"/>
                                            </p:txEl>
                                          </p:spTgt>
                                        </p:tgtEl>
                                        <p:attrNameLst>
                                          <p:attrName>style.visibility</p:attrName>
                                        </p:attrNameLst>
                                      </p:cBhvr>
                                      <p:to>
                                        <p:strVal val="visible"/>
                                      </p:to>
                                    </p:set>
                                    <p:animEffect transition="in" filter="wipe(up)">
                                      <p:cBhvr>
                                        <p:cTn id="7" dur="500"/>
                                        <p:tgtEl>
                                          <p:spTgt spid="1269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26979">
                                            <p:txEl>
                                              <p:pRg st="1" end="1"/>
                                            </p:txEl>
                                          </p:spTgt>
                                        </p:tgtEl>
                                        <p:attrNameLst>
                                          <p:attrName>style.visibility</p:attrName>
                                        </p:attrNameLst>
                                      </p:cBhvr>
                                      <p:to>
                                        <p:strVal val="visible"/>
                                      </p:to>
                                    </p:set>
                                    <p:animEffect transition="in" filter="wipe(up)">
                                      <p:cBhvr>
                                        <p:cTn id="12" dur="500"/>
                                        <p:tgtEl>
                                          <p:spTgt spid="12697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4" name="Rectangle 4"/>
          <p:cNvSpPr>
            <a:spLocks noGrp="1" noChangeArrowheads="1"/>
          </p:cNvSpPr>
          <p:nvPr>
            <p:ph type="ctrTitle"/>
          </p:nvPr>
        </p:nvSpPr>
        <p:spPr/>
        <p:txBody>
          <a:bodyPr/>
          <a:lstStyle/>
          <a:p>
            <a:r>
              <a:rPr lang="en-US" sz="3600"/>
              <a:t>God</a:t>
            </a:r>
            <a:r>
              <a:rPr lang="ja-JP" altLang="en-US" sz="3600">
                <a:latin typeface="Arial"/>
              </a:rPr>
              <a:t>’</a:t>
            </a:r>
            <a:r>
              <a:rPr lang="en-US" sz="3600"/>
              <a:t>s Work in Accomplishing </a:t>
            </a:r>
            <a:br>
              <a:rPr lang="en-US" sz="3600"/>
            </a:br>
            <a:r>
              <a:rPr lang="en-US" sz="3600"/>
              <a:t>His Eternal Purpose</a:t>
            </a:r>
          </a:p>
        </p:txBody>
      </p:sp>
      <p:sp>
        <p:nvSpPr>
          <p:cNvPr id="128005" name="Rectangle 5"/>
          <p:cNvSpPr>
            <a:spLocks noGrp="1" noChangeArrowheads="1"/>
          </p:cNvSpPr>
          <p:nvPr>
            <p:ph type="subTitle" idx="1"/>
          </p:nvPr>
        </p:nvSpPr>
        <p:spPr/>
        <p:txBody>
          <a:bodyPr/>
          <a:lstStyle/>
          <a:p>
            <a:endParaRPr lang="en-US"/>
          </a:p>
        </p:txBody>
      </p:sp>
    </p:spTree>
  </p:cSld>
  <p:clrMapOvr>
    <a:masterClrMapping/>
  </p:clrMapOvr>
  <p:transition spd="med">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r>
              <a:rPr lang="en-US"/>
              <a:t>Abraham</a:t>
            </a:r>
          </a:p>
        </p:txBody>
      </p:sp>
      <p:sp>
        <p:nvSpPr>
          <p:cNvPr id="130051" name="Rectangle 3"/>
          <p:cNvSpPr>
            <a:spLocks noGrp="1" noChangeArrowheads="1"/>
          </p:cNvSpPr>
          <p:nvPr>
            <p:ph type="body" idx="1"/>
          </p:nvPr>
        </p:nvSpPr>
        <p:spPr/>
        <p:txBody>
          <a:bodyPr/>
          <a:lstStyle/>
          <a:p>
            <a:r>
              <a:rPr lang="en-US" sz="2800" b="1" u="sng" dirty="0"/>
              <a:t>Genesis 12:1-3</a:t>
            </a:r>
            <a:r>
              <a:rPr lang="en-US" sz="2800" dirty="0"/>
              <a:t> </a:t>
            </a:r>
            <a:r>
              <a:rPr lang="ja-JP" altLang="en-US" sz="2800" dirty="0">
                <a:latin typeface="Arial"/>
              </a:rPr>
              <a:t>“</a:t>
            </a:r>
            <a:r>
              <a:rPr lang="en-US" sz="2800" dirty="0"/>
              <a:t>Now the Lord had said to Abram: </a:t>
            </a:r>
            <a:r>
              <a:rPr lang="ja-JP" altLang="en-US" sz="2800" dirty="0">
                <a:latin typeface="Arial"/>
              </a:rPr>
              <a:t>‘</a:t>
            </a:r>
            <a:r>
              <a:rPr lang="en-US" sz="2800" dirty="0"/>
              <a:t>Get out of your country, From your family And from your father's house, To a land that I will show you. </a:t>
            </a:r>
            <a:r>
              <a:rPr lang="en-US" sz="2800" baseline="30000" dirty="0"/>
              <a:t>2</a:t>
            </a:r>
            <a:r>
              <a:rPr lang="en-US" sz="2800" dirty="0"/>
              <a:t> I will make you a great nation; I will bless you And make your name great; And you shall be a blessing. </a:t>
            </a:r>
            <a:r>
              <a:rPr lang="en-US" sz="2800" baseline="30000" dirty="0"/>
              <a:t>3</a:t>
            </a:r>
            <a:r>
              <a:rPr lang="en-US" sz="2800" dirty="0"/>
              <a:t> I will bless those who bless you, And I will curse him who curses you; And in you all the families of the earth shall be blessed.</a:t>
            </a:r>
            <a:r>
              <a:rPr lang="ja-JP" altLang="en-US" sz="2800" dirty="0">
                <a:latin typeface="Arial"/>
              </a:rPr>
              <a:t>’”</a:t>
            </a:r>
            <a:endParaRPr lang="en-US" sz="2800" dirty="0"/>
          </a:p>
        </p:txBody>
      </p:sp>
    </p:spTree>
  </p:cSld>
  <p:clrMapOvr>
    <a:masterClrMapping/>
  </p:clrMapOvr>
  <p:transition spd="med">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p:txBody>
          <a:bodyPr/>
          <a:lstStyle/>
          <a:p>
            <a:r>
              <a:rPr lang="en-US"/>
              <a:t>Israel</a:t>
            </a:r>
          </a:p>
        </p:txBody>
      </p:sp>
      <p:sp>
        <p:nvSpPr>
          <p:cNvPr id="131075" name="Rectangle 3"/>
          <p:cNvSpPr>
            <a:spLocks noGrp="1" noChangeArrowheads="1"/>
          </p:cNvSpPr>
          <p:nvPr>
            <p:ph type="body" idx="1"/>
          </p:nvPr>
        </p:nvSpPr>
        <p:spPr>
          <a:xfrm>
            <a:off x="274638" y="1085850"/>
            <a:ext cx="8648700" cy="3561160"/>
          </a:xfrm>
        </p:spPr>
        <p:txBody>
          <a:bodyPr/>
          <a:lstStyle/>
          <a:p>
            <a:r>
              <a:rPr lang="en-US" b="1" u="sng" dirty="0"/>
              <a:t>Deuteronomy 5:2-3</a:t>
            </a:r>
            <a:r>
              <a:rPr lang="en-US" dirty="0"/>
              <a:t>  "The </a:t>
            </a:r>
            <a:r>
              <a:rPr lang="en-US" dirty="0" smtClean="0"/>
              <a:t>Lord </a:t>
            </a:r>
            <a:r>
              <a:rPr lang="en-US" dirty="0"/>
              <a:t>our God made a covenant with us in </a:t>
            </a:r>
            <a:r>
              <a:rPr lang="en-US" dirty="0" err="1"/>
              <a:t>Horeb</a:t>
            </a:r>
            <a:r>
              <a:rPr lang="en-US" dirty="0"/>
              <a:t>. The </a:t>
            </a:r>
            <a:r>
              <a:rPr lang="en-US" dirty="0" smtClean="0"/>
              <a:t>Lord </a:t>
            </a:r>
            <a:r>
              <a:rPr lang="en-US" dirty="0"/>
              <a:t>did not make this covenant with our fathers, but with us, those who are here today, all of us who are alive.</a:t>
            </a:r>
            <a:r>
              <a:rPr lang="ja-JP" altLang="en-US" dirty="0">
                <a:latin typeface="Arial"/>
              </a:rPr>
              <a:t>”</a:t>
            </a:r>
            <a:endParaRPr lang="en-US" dirty="0"/>
          </a:p>
          <a:p>
            <a:endParaRPr lang="en-US" dirty="0"/>
          </a:p>
          <a:p>
            <a:endParaRPr lang="en-US" dirty="0"/>
          </a:p>
        </p:txBody>
      </p:sp>
    </p:spTree>
  </p:cSld>
  <p:clrMapOvr>
    <a:masterClrMapping/>
  </p:clrMapOvr>
  <p:transition spd="med">
    <p:fade thruBlk="1"/>
  </p:transition>
  <p:timing>
    <p:tnLst>
      <p:par>
        <p:cTn id="1" dur="indefinite" restart="never" nodeType="tmRoot"/>
      </p:par>
    </p:tnLst>
  </p:timing>
</p:sld>
</file>

<file path=ppt/theme/theme1.xml><?xml version="1.0" encoding="utf-8"?>
<a:theme xmlns:a="http://schemas.openxmlformats.org/drawingml/2006/main" name="bis0026_txt">
  <a:themeElements>
    <a:clrScheme name="">
      <a:dk1>
        <a:srgbClr val="000000"/>
      </a:dk1>
      <a:lt1>
        <a:srgbClr val="FFFFFF"/>
      </a:lt1>
      <a:dk2>
        <a:srgbClr val="B2B2B2"/>
      </a:dk2>
      <a:lt2>
        <a:srgbClr val="003300"/>
      </a:lt2>
      <a:accent1>
        <a:srgbClr val="996600"/>
      </a:accent1>
      <a:accent2>
        <a:srgbClr val="AEE77B"/>
      </a:accent2>
      <a:accent3>
        <a:srgbClr val="D5D5D5"/>
      </a:accent3>
      <a:accent4>
        <a:srgbClr val="DADADA"/>
      </a:accent4>
      <a:accent5>
        <a:srgbClr val="CAB8AA"/>
      </a:accent5>
      <a:accent6>
        <a:srgbClr val="9DD16F"/>
      </a:accent6>
      <a:hlink>
        <a:srgbClr val="FFD629"/>
      </a:hlink>
      <a:folHlink>
        <a:srgbClr val="B2B2B2"/>
      </a:folHlink>
    </a:clrScheme>
    <a:fontScheme name="bis0026_txt">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0"/>
          </a:defRPr>
        </a:defPPr>
      </a:lstStyle>
    </a:lnDef>
  </a:objectDefaults>
  <a:extraClrSchemeLst>
    <a:extraClrScheme>
      <a:clrScheme name="bis0026_tx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is0026_tx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is0026_tx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is0026_tx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is0026_tx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is0026_tx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is0026_tx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Company overview shell</Template>
  <TotalTime>1049</TotalTime>
  <Words>789</Words>
  <Application>Microsoft Office PowerPoint</Application>
  <PresentationFormat>On-screen Show (16:9)</PresentationFormat>
  <Paragraphs>55</Paragraphs>
  <Slides>17</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ＭＳ Ｐゴシック</vt:lpstr>
      <vt:lpstr>Times New Roman</vt:lpstr>
      <vt:lpstr>bis0026_txt</vt:lpstr>
      <vt:lpstr>Slide 1</vt:lpstr>
      <vt:lpstr>Does God Show Partiality to  Nations Today?</vt:lpstr>
      <vt:lpstr>Does God Show Partiality?</vt:lpstr>
      <vt:lpstr>Showing Partiality</vt:lpstr>
      <vt:lpstr>God’s Nature</vt:lpstr>
      <vt:lpstr>God’s Eternal Purpose</vt:lpstr>
      <vt:lpstr>God’s Work in Accomplishing  His Eternal Purpose</vt:lpstr>
      <vt:lpstr>Abraham</vt:lpstr>
      <vt:lpstr>Israel</vt:lpstr>
      <vt:lpstr>Israel’s Role in God’s Scheme</vt:lpstr>
      <vt:lpstr>Does God Favor Anyone Today?</vt:lpstr>
      <vt:lpstr>God’s Favor</vt:lpstr>
      <vt:lpstr>Meaning of our Texts</vt:lpstr>
      <vt:lpstr>The Rewards of the Righteousness</vt:lpstr>
      <vt:lpstr>God’s Warning and Promise</vt:lpstr>
      <vt:lpstr>God’s Warning and Promise</vt:lpstr>
      <vt:lpstr>Slide 17</vt:lpstr>
    </vt:vector>
  </TitlesOfParts>
  <Company>ucc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Joshua 24:14</dc:title>
  <dc:creator>Steve Patton</dc:creator>
  <cp:lastModifiedBy>church_member</cp:lastModifiedBy>
  <cp:revision>33</cp:revision>
  <cp:lastPrinted>2015-04-10T17:03:30Z</cp:lastPrinted>
  <dcterms:created xsi:type="dcterms:W3CDTF">1999-05-07T16:29:54Z</dcterms:created>
  <dcterms:modified xsi:type="dcterms:W3CDTF">2015-04-12T20:48:24Z</dcterms:modified>
</cp:coreProperties>
</file>