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6" y="-7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00150"/>
            <a:ext cx="7772400" cy="1335081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1049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BA1E-F915-4AE1-A509-EFE1D7709EB6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D725-A113-465D-933B-12095C812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BA1E-F915-4AE1-A509-EFE1D7709EB6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D725-A113-465D-933B-12095C812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BA1E-F915-4AE1-A509-EFE1D7709EB6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D725-A113-465D-933B-12095C8128F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85850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85850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BA1E-F915-4AE1-A509-EFE1D7709EB6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D725-A113-465D-933B-12095C8128F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35524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3152694"/>
            <a:ext cx="2876429" cy="53552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3056467"/>
            <a:ext cx="5544515" cy="637604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3065672"/>
            <a:ext cx="5467980" cy="58070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1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3043916"/>
            <a:ext cx="8723376" cy="99740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847670"/>
            <a:ext cx="7772400" cy="1143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078086"/>
            <a:ext cx="6417734" cy="70485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BA1E-F915-4AE1-A509-EFE1D7709EB6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D725-A113-465D-933B-12095C812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BA1E-F915-4AE1-A509-EFE1D7709EB6}" type="datetimeFigureOut">
              <a:rPr lang="en-US" smtClean="0"/>
              <a:t>6/17/15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D725-A113-465D-933B-12095C8128F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09394"/>
            <a:ext cx="3822192" cy="25854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25717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085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717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BA1E-F915-4AE1-A509-EFE1D7709EB6}" type="datetimeFigureOut">
              <a:rPr lang="en-US" smtClean="0"/>
              <a:t>6/17/15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D725-A113-465D-933B-12095C812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BA1E-F915-4AE1-A509-EFE1D7709EB6}" type="datetimeFigureOut">
              <a:rPr lang="en-US" smtClean="0"/>
              <a:t>6/17/15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D725-A113-465D-933B-12095C812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740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BA1E-F915-4AE1-A509-EFE1D7709EB6}" type="datetimeFigureOut">
              <a:rPr lang="en-US" smtClean="0"/>
              <a:t>6/17/15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D725-A113-465D-933B-12095C8128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10698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BA1E-F915-4AE1-A509-EFE1D7709EB6}" type="datetimeFigureOut">
              <a:rPr lang="en-US" smtClean="0"/>
              <a:t>6/17/15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D725-A113-465D-933B-12095C8128F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0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535643"/>
            <a:ext cx="8723376" cy="998685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254000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BA1E-F915-4AE1-A509-EFE1D7709EB6}" type="datetimeFigureOut">
              <a:rPr lang="en-US" smtClean="0"/>
              <a:t>6/17/15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2D725-A113-465D-933B-12095C8128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171450"/>
            <a:ext cx="8695944" cy="18516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259572"/>
            <a:ext cx="8723376" cy="99740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53746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4687623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7CCBA1E-F915-4AE1-A509-EFE1D7709EB6}" type="datetimeFigureOut">
              <a:rPr lang="en-US" smtClean="0"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4687623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EC2D725-A113-465D-933B-12095C8128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Gracious God</a:t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Worship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1"/>
            <a:ext cx="6400800" cy="1276349"/>
          </a:xfrm>
        </p:spPr>
        <p:txBody>
          <a:bodyPr>
            <a:normAutofit fontScale="55000" lnSpcReduction="20000"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Thoughts on God’s Grace in Ephesians</a:t>
            </a:r>
          </a:p>
          <a:p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 Petty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Church of Christ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17, 2015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39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71651"/>
            <a:ext cx="6375400" cy="2822972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God (1:2)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Manifested from eternity (1:3-6)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Demonstrated at the cross (1:7-8)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Graciously revealed (1:9-10)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Ground of salvation (2:4-10)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Embraces faith (1:11-13)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 (1:14)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Grace of God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188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</TotalTime>
  <Words>86</Words>
  <Application>Microsoft Macintosh PowerPoint</Application>
  <PresentationFormat>On-screen Show (16:9)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Waveform</vt:lpstr>
      <vt:lpstr>The Gracious God We Worship</vt:lpstr>
      <vt:lpstr>The Grace of God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Grace of God</dc:title>
  <dc:creator>Dan Petty</dc:creator>
  <cp:lastModifiedBy>Office 2004 Test Drive User</cp:lastModifiedBy>
  <cp:revision>4</cp:revision>
  <dcterms:created xsi:type="dcterms:W3CDTF">2014-12-21T12:24:24Z</dcterms:created>
  <dcterms:modified xsi:type="dcterms:W3CDTF">2015-06-17T18:10:33Z</dcterms:modified>
</cp:coreProperties>
</file>