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5" r:id="rId4"/>
    <p:sldId id="266" r:id="rId5"/>
    <p:sldId id="271" r:id="rId6"/>
    <p:sldId id="274" r:id="rId7"/>
    <p:sldId id="275" r:id="rId8"/>
    <p:sldId id="276" r:id="rId9"/>
    <p:sldId id="277" r:id="rId10"/>
    <p:sldId id="278" r:id="rId11"/>
    <p:sldId id="279" r:id="rId12"/>
    <p:sldId id="280" r:id="rId13"/>
    <p:sldId id="281" r:id="rId14"/>
    <p:sldId id="282" r:id="rId15"/>
    <p:sldId id="264"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1" d="100"/>
          <a:sy n="171" d="100"/>
        </p:scale>
        <p:origin x="-105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46C35-1FB3-A044-864B-D56F65881C6F}" type="datetimeFigureOut">
              <a:rPr lang="en-US" smtClean="0"/>
              <a:t>6/5/15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06DD86-3856-4744-98D8-0A2326B58E80}" type="slidenum">
              <a:rPr lang="en-US" smtClean="0"/>
              <a:t>‹#›</a:t>
            </a:fld>
            <a:endParaRPr lang="en-US"/>
          </a:p>
        </p:txBody>
      </p:sp>
    </p:spTree>
    <p:extLst>
      <p:ext uri="{BB962C8B-B14F-4D97-AF65-F5344CB8AC3E}">
        <p14:creationId xmlns:p14="http://schemas.microsoft.com/office/powerpoint/2010/main" val="1831987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smtClean="0"/>
          </a:p>
        </p:txBody>
      </p:sp>
      <p:sp>
        <p:nvSpPr>
          <p:cNvPr id="44036" name="Slide Number Placeholder 3"/>
          <p:cNvSpPr>
            <a:spLocks noGrp="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A3A0E16A-3BFB-4C3E-828E-1C3173580053}" type="slidenum">
              <a:rPr lang="en-US" sz="1200"/>
              <a:pPr/>
              <a:t>3</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smtClean="0"/>
          </a:p>
        </p:txBody>
      </p:sp>
      <p:sp>
        <p:nvSpPr>
          <p:cNvPr id="74756" name="Slide Number Placeholder 3"/>
          <p:cNvSpPr>
            <a:spLocks noGrp="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393B5D87-91C7-4D2D-A8AC-900535966AA5}" type="slidenum">
              <a:rPr lang="en-US" sz="1200"/>
              <a:pPr/>
              <a:t>14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smtClean="0"/>
          </a:p>
        </p:txBody>
      </p:sp>
      <p:sp>
        <p:nvSpPr>
          <p:cNvPr id="45060" name="Slide Number Placeholder 3"/>
          <p:cNvSpPr>
            <a:spLocks noGrp="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B302639B-46CC-4811-9138-45F011BEDA9E}" type="slidenum">
              <a:rPr lang="en-US" sz="1200"/>
              <a:pPr/>
              <a:t>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smtClean="0"/>
          </a:p>
        </p:txBody>
      </p:sp>
      <p:sp>
        <p:nvSpPr>
          <p:cNvPr id="59396" name="Slide Number Placeholder 3"/>
          <p:cNvSpPr>
            <a:spLocks noGrp="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11E0F674-4783-442E-9A7B-49A68CC3C818}" type="slidenum">
              <a:rPr lang="en-US" sz="1200"/>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311B05CB-5C55-4621-BB30-1CD8C2DB294B}" type="slidenum">
              <a:rPr lang="en-US" sz="1200"/>
              <a:pPr/>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C58B67CF-6BBA-41AB-A6E6-9C23C54302E7}" type="slidenum">
              <a:rPr lang="en-US" sz="1200"/>
              <a:pPr/>
              <a:t>7</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06F83102-8081-49D2-A1C8-DF8A45A224A1}" type="slidenum">
              <a:rPr lang="en-US" sz="1200"/>
              <a:pPr/>
              <a:t>8</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1A84E-72AD-45A8-8303-5565F6C68F44}" type="slidenum">
              <a:rPr lang="en-US" smtClean="0"/>
              <a:t>9</a:t>
            </a:fld>
            <a:endParaRPr lang="en-US"/>
          </a:p>
        </p:txBody>
      </p:sp>
    </p:spTree>
    <p:extLst>
      <p:ext uri="{BB962C8B-B14F-4D97-AF65-F5344CB8AC3E}">
        <p14:creationId xmlns:p14="http://schemas.microsoft.com/office/powerpoint/2010/main" val="401696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1A84E-72AD-45A8-8303-5565F6C68F44}" type="slidenum">
              <a:rPr lang="en-US" smtClean="0"/>
              <a:t>10</a:t>
            </a:fld>
            <a:endParaRPr lang="en-US"/>
          </a:p>
        </p:txBody>
      </p:sp>
    </p:spTree>
    <p:extLst>
      <p:ext uri="{BB962C8B-B14F-4D97-AF65-F5344CB8AC3E}">
        <p14:creationId xmlns:p14="http://schemas.microsoft.com/office/powerpoint/2010/main" val="401696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smtClean="0"/>
          </a:p>
        </p:txBody>
      </p:sp>
      <p:sp>
        <p:nvSpPr>
          <p:cNvPr id="70660" name="Slide Number Placeholder 3"/>
          <p:cNvSpPr>
            <a:spLocks noGrp="1"/>
          </p:cNvSpPr>
          <p:nvPr>
            <p:ph type="sldNum" sz="quarter" idx="5"/>
          </p:nvPr>
        </p:nvSpPr>
        <p:spPr>
          <a:noFill/>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fld id="{E1F7D9FA-E6A9-4F0B-872C-69FE3644CDF7}" type="slidenum">
              <a:rPr lang="en-US" sz="1200"/>
              <a:pPr/>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14347-3EED-A34F-9C57-5A1A9D08BA1D}" type="datetimeFigureOut">
              <a:rPr lang="en-US" smtClean="0"/>
              <a:t>6/5/15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1258074984"/>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14347-3EED-A34F-9C57-5A1A9D08BA1D}" type="datetimeFigureOut">
              <a:rPr lang="en-US" smtClean="0"/>
              <a:t>6/5/15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658545242"/>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14347-3EED-A34F-9C57-5A1A9D08BA1D}" type="datetimeFigureOut">
              <a:rPr lang="en-US" smtClean="0"/>
              <a:t>6/5/15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565562967"/>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14347-3EED-A34F-9C57-5A1A9D08BA1D}" type="datetimeFigureOut">
              <a:rPr lang="en-US" smtClean="0"/>
              <a:t>6/5/15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1599490236"/>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14347-3EED-A34F-9C57-5A1A9D08BA1D}" type="datetimeFigureOut">
              <a:rPr lang="en-US" smtClean="0"/>
              <a:t>6/5/15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269501089"/>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14347-3EED-A34F-9C57-5A1A9D08BA1D}" type="datetimeFigureOut">
              <a:rPr lang="en-US" smtClean="0"/>
              <a:t>6/5/15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537523892"/>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414347-3EED-A34F-9C57-5A1A9D08BA1D}" type="datetimeFigureOut">
              <a:rPr lang="en-US" smtClean="0"/>
              <a:t>6/5/15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3637883663"/>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14347-3EED-A34F-9C57-5A1A9D08BA1D}" type="datetimeFigureOut">
              <a:rPr lang="en-US" smtClean="0"/>
              <a:t>6/5/15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3103417731"/>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14347-3EED-A34F-9C57-5A1A9D08BA1D}" type="datetimeFigureOut">
              <a:rPr lang="en-US" smtClean="0"/>
              <a:t>6/5/15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212546147"/>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14347-3EED-A34F-9C57-5A1A9D08BA1D}" type="datetimeFigureOut">
              <a:rPr lang="en-US" smtClean="0"/>
              <a:t>6/5/15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2006552330"/>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14347-3EED-A34F-9C57-5A1A9D08BA1D}" type="datetimeFigureOut">
              <a:rPr lang="en-US" smtClean="0"/>
              <a:t>6/5/15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E7BC2-0F19-C740-833F-ADA210DC57B8}" type="slidenum">
              <a:rPr lang="en-US" smtClean="0"/>
              <a:t>‹#›</a:t>
            </a:fld>
            <a:endParaRPr lang="en-US"/>
          </a:p>
        </p:txBody>
      </p:sp>
    </p:spTree>
    <p:extLst>
      <p:ext uri="{BB962C8B-B14F-4D97-AF65-F5344CB8AC3E}">
        <p14:creationId xmlns:p14="http://schemas.microsoft.com/office/powerpoint/2010/main" val="4146699063"/>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414347-3EED-A34F-9C57-5A1A9D08BA1D}" type="datetimeFigureOut">
              <a:rPr lang="en-US" smtClean="0"/>
              <a:t>6/5/15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3E7BC2-0F19-C740-833F-ADA210DC57B8}" type="slidenum">
              <a:rPr lang="en-US" smtClean="0"/>
              <a:t>‹#›</a:t>
            </a:fld>
            <a:endParaRPr lang="en-US"/>
          </a:p>
        </p:txBody>
      </p:sp>
    </p:spTree>
    <p:extLst>
      <p:ext uri="{BB962C8B-B14F-4D97-AF65-F5344CB8AC3E}">
        <p14:creationId xmlns:p14="http://schemas.microsoft.com/office/powerpoint/2010/main" val="64839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xStyles>
    <p:titleStyle>
      <a:lvl1pPr algn="ctr" defTabSz="457200" rtl="0" eaLnBrk="1" latinLnBrk="0" hangingPunct="1">
        <a:spcBef>
          <a:spcPct val="0"/>
        </a:spcBef>
        <a:buNone/>
        <a:defRPr sz="4400" kern="1200">
          <a:solidFill>
            <a:srgbClr val="CCFFCC"/>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CCFFC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CCFFCC"/>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CCFFCC"/>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CCFFCC"/>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CCFFC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142160"/>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5143500"/>
          </a:xfrm>
          <a:prstGeom prst="rect">
            <a:avLst/>
          </a:prstGeom>
        </p:spPr>
      </p:pic>
      <p:sp>
        <p:nvSpPr>
          <p:cNvPr id="2" name="Title 1"/>
          <p:cNvSpPr>
            <a:spLocks noGrp="1"/>
          </p:cNvSpPr>
          <p:nvPr>
            <p:ph type="title"/>
          </p:nvPr>
        </p:nvSpPr>
        <p:spPr>
          <a:xfrm>
            <a:off x="457200" y="57150"/>
            <a:ext cx="8229600" cy="422672"/>
          </a:xfrm>
        </p:spPr>
        <p:txBody>
          <a:bodyPr>
            <a:normAutofit fontScale="90000"/>
          </a:bodyPr>
          <a:lstStyle/>
          <a:p>
            <a:r>
              <a:rPr lang="en-US" sz="3600" dirty="0" smtClean="0"/>
              <a:t>We must die in order to be made alive</a:t>
            </a:r>
            <a:endParaRPr lang="en-US" sz="3600" dirty="0"/>
          </a:p>
        </p:txBody>
      </p:sp>
      <p:sp>
        <p:nvSpPr>
          <p:cNvPr id="4" name="Content Placeholder 3"/>
          <p:cNvSpPr>
            <a:spLocks noGrp="1"/>
          </p:cNvSpPr>
          <p:nvPr>
            <p:ph sz="half" idx="2"/>
          </p:nvPr>
        </p:nvSpPr>
        <p:spPr>
          <a:xfrm>
            <a:off x="94914" y="628649"/>
            <a:ext cx="4268788" cy="4451717"/>
          </a:xfrm>
        </p:spPr>
        <p:txBody>
          <a:bodyPr>
            <a:normAutofit fontScale="85000" lnSpcReduction="10000"/>
          </a:bodyPr>
          <a:lstStyle/>
          <a:p>
            <a:pPr>
              <a:lnSpc>
                <a:spcPts val="2300"/>
              </a:lnSpc>
              <a:spcBef>
                <a:spcPts val="300"/>
              </a:spcBef>
              <a:defRPr/>
            </a:pPr>
            <a:r>
              <a:rPr lang="en-US" sz="2500" b="1" u="sng" dirty="0"/>
              <a:t>2 Timothy 2:11</a:t>
            </a:r>
            <a:r>
              <a:rPr lang="en-US" sz="2500" dirty="0"/>
              <a:t> </a:t>
            </a:r>
            <a:r>
              <a:rPr lang="ja-JP" altLang="en-US" sz="2500" dirty="0">
                <a:latin typeface="Arial"/>
              </a:rPr>
              <a:t>“</a:t>
            </a:r>
            <a:r>
              <a:rPr lang="en-US" sz="2500" dirty="0"/>
              <a:t>This is a faithful saying: For if we </a:t>
            </a:r>
            <a:r>
              <a:rPr lang="en-US" sz="2500" dirty="0">
                <a:solidFill>
                  <a:schemeClr val="bg1"/>
                </a:solidFill>
              </a:rPr>
              <a:t>died with Him</a:t>
            </a:r>
            <a:r>
              <a:rPr lang="en-US" sz="2500" dirty="0"/>
              <a:t>, We shall also live with Him.</a:t>
            </a:r>
            <a:r>
              <a:rPr lang="ja-JP" altLang="en-US" sz="2500" dirty="0">
                <a:latin typeface="Arial"/>
              </a:rPr>
              <a:t>”</a:t>
            </a:r>
            <a:r>
              <a:rPr lang="en-US" sz="2500" dirty="0"/>
              <a:t> </a:t>
            </a:r>
          </a:p>
          <a:p>
            <a:pPr>
              <a:lnSpc>
                <a:spcPts val="2300"/>
              </a:lnSpc>
              <a:spcBef>
                <a:spcPts val="300"/>
              </a:spcBef>
              <a:defRPr/>
            </a:pPr>
            <a:r>
              <a:rPr lang="en-US" sz="2500" b="1" u="sng" dirty="0"/>
              <a:t>2 Corinthians 5:14</a:t>
            </a:r>
            <a:r>
              <a:rPr lang="en-US" sz="2500" dirty="0"/>
              <a:t> </a:t>
            </a:r>
            <a:r>
              <a:rPr lang="ja-JP" altLang="en-US" sz="2500" dirty="0">
                <a:latin typeface="Arial"/>
              </a:rPr>
              <a:t>“</a:t>
            </a:r>
            <a:r>
              <a:rPr lang="en-US" sz="2500" dirty="0"/>
              <a:t>For the love of Christ compels us, because we judge thus: </a:t>
            </a:r>
            <a:r>
              <a:rPr lang="en-US" sz="2500" dirty="0">
                <a:solidFill>
                  <a:schemeClr val="bg1"/>
                </a:solidFill>
              </a:rPr>
              <a:t>that if One died for all, then all died.</a:t>
            </a:r>
            <a:r>
              <a:rPr lang="ja-JP" altLang="en-US" sz="2500" dirty="0">
                <a:latin typeface="Arial"/>
              </a:rPr>
              <a:t>”</a:t>
            </a:r>
            <a:endParaRPr lang="en-US" sz="2500" dirty="0"/>
          </a:p>
          <a:p>
            <a:pPr>
              <a:lnSpc>
                <a:spcPts val="2300"/>
              </a:lnSpc>
              <a:spcBef>
                <a:spcPts val="300"/>
              </a:spcBef>
              <a:defRPr/>
            </a:pPr>
            <a:r>
              <a:rPr lang="en-US" sz="2500" b="1" u="sng" dirty="0"/>
              <a:t>Romans 7:4</a:t>
            </a:r>
            <a:r>
              <a:rPr lang="en-US" sz="2500" dirty="0"/>
              <a:t> </a:t>
            </a:r>
            <a:r>
              <a:rPr lang="ja-JP" altLang="en-US" sz="2500" dirty="0">
                <a:latin typeface="Arial"/>
              </a:rPr>
              <a:t>“</a:t>
            </a:r>
            <a:r>
              <a:rPr lang="en-US" sz="2500" dirty="0"/>
              <a:t>Therefore, my brethren, </a:t>
            </a:r>
            <a:r>
              <a:rPr lang="en-US" sz="2500" dirty="0">
                <a:solidFill>
                  <a:srgbClr val="FFFFFF"/>
                </a:solidFill>
              </a:rPr>
              <a:t>you also have become dead to the law </a:t>
            </a:r>
            <a:r>
              <a:rPr lang="en-US" sz="2500" dirty="0"/>
              <a:t>through the body of Christ.</a:t>
            </a:r>
            <a:r>
              <a:rPr lang="ja-JP" altLang="en-US" sz="2500" dirty="0" smtClean="0">
                <a:latin typeface="Arial"/>
              </a:rPr>
              <a:t>”</a:t>
            </a:r>
            <a:endParaRPr lang="en-US" altLang="ja-JP" sz="2500" dirty="0" smtClean="0">
              <a:latin typeface="Arial"/>
            </a:endParaRPr>
          </a:p>
          <a:p>
            <a:pPr>
              <a:lnSpc>
                <a:spcPts val="2300"/>
              </a:lnSpc>
              <a:spcBef>
                <a:spcPts val="300"/>
              </a:spcBef>
              <a:defRPr/>
            </a:pPr>
            <a:r>
              <a:rPr lang="en-US" sz="2500" b="1" u="sng" dirty="0"/>
              <a:t>Colossians 3:3</a:t>
            </a:r>
            <a:r>
              <a:rPr lang="en-US" sz="2500" dirty="0"/>
              <a:t> </a:t>
            </a:r>
            <a:r>
              <a:rPr lang="ja-JP" altLang="en-US" sz="2500" dirty="0">
                <a:latin typeface="Arial"/>
              </a:rPr>
              <a:t>“</a:t>
            </a:r>
            <a:r>
              <a:rPr lang="en-US" sz="2500" dirty="0">
                <a:solidFill>
                  <a:srgbClr val="FFFFFF"/>
                </a:solidFill>
              </a:rPr>
              <a:t>For you died</a:t>
            </a:r>
            <a:r>
              <a:rPr lang="en-US" sz="2500" dirty="0"/>
              <a:t>, and your life is hidden with Christ in God.</a:t>
            </a:r>
            <a:r>
              <a:rPr lang="ja-JP" altLang="en-US" sz="2500" dirty="0">
                <a:latin typeface="Arial"/>
              </a:rPr>
              <a:t>”</a:t>
            </a:r>
            <a:r>
              <a:rPr lang="en-US" sz="2500" dirty="0"/>
              <a:t> </a:t>
            </a:r>
          </a:p>
          <a:p>
            <a:pPr>
              <a:lnSpc>
                <a:spcPts val="2300"/>
              </a:lnSpc>
              <a:spcBef>
                <a:spcPts val="300"/>
              </a:spcBef>
              <a:defRPr/>
            </a:pPr>
            <a:endParaRPr lang="en-US" sz="2000" dirty="0"/>
          </a:p>
        </p:txBody>
      </p:sp>
      <p:sp>
        <p:nvSpPr>
          <p:cNvPr id="6" name="Content Placeholder 5"/>
          <p:cNvSpPr>
            <a:spLocks noGrp="1"/>
          </p:cNvSpPr>
          <p:nvPr>
            <p:ph sz="quarter" idx="4"/>
          </p:nvPr>
        </p:nvSpPr>
        <p:spPr>
          <a:xfrm>
            <a:off x="4381957" y="628650"/>
            <a:ext cx="4626508" cy="4451716"/>
          </a:xfrm>
        </p:spPr>
        <p:txBody>
          <a:bodyPr>
            <a:noAutofit/>
          </a:bodyPr>
          <a:lstStyle/>
          <a:p>
            <a:pPr indent="-347472">
              <a:lnSpc>
                <a:spcPts val="2200"/>
              </a:lnSpc>
              <a:spcBef>
                <a:spcPts val="300"/>
              </a:spcBef>
              <a:defRPr/>
            </a:pPr>
            <a:r>
              <a:rPr lang="en-US" sz="2100" b="1" u="sng" dirty="0" smtClean="0"/>
              <a:t>Colossians </a:t>
            </a:r>
            <a:r>
              <a:rPr lang="en-US" sz="2100" b="1" u="sng" dirty="0"/>
              <a:t>2:20</a:t>
            </a:r>
            <a:r>
              <a:rPr lang="en-US" sz="2100" dirty="0"/>
              <a:t> </a:t>
            </a:r>
            <a:r>
              <a:rPr lang="ja-JP" altLang="en-US" sz="2100" dirty="0">
                <a:latin typeface="Arial"/>
              </a:rPr>
              <a:t>“</a:t>
            </a:r>
            <a:r>
              <a:rPr lang="en-US" sz="2100" dirty="0"/>
              <a:t>Therefore, if </a:t>
            </a:r>
            <a:r>
              <a:rPr lang="en-US" sz="2100" dirty="0">
                <a:solidFill>
                  <a:srgbClr val="FFFFFF"/>
                </a:solidFill>
              </a:rPr>
              <a:t>you died with Christ</a:t>
            </a:r>
            <a:r>
              <a:rPr lang="en-US" sz="2100" dirty="0"/>
              <a:t> from the basic principles of the world, why, as though living in the world, do you subject yourselves to regulations.</a:t>
            </a:r>
            <a:r>
              <a:rPr lang="ja-JP" altLang="en-US" sz="2100" dirty="0">
                <a:latin typeface="Arial"/>
              </a:rPr>
              <a:t>”</a:t>
            </a:r>
            <a:r>
              <a:rPr lang="en-US" sz="2100" dirty="0"/>
              <a:t> </a:t>
            </a:r>
          </a:p>
          <a:p>
            <a:pPr indent="-347472">
              <a:lnSpc>
                <a:spcPts val="2200"/>
              </a:lnSpc>
              <a:spcBef>
                <a:spcPts val="300"/>
              </a:spcBef>
              <a:defRPr/>
            </a:pPr>
            <a:r>
              <a:rPr lang="en-US" sz="2100" b="1" u="sng" dirty="0"/>
              <a:t>Romans 6:6</a:t>
            </a:r>
            <a:r>
              <a:rPr lang="en-US" sz="2100" dirty="0"/>
              <a:t>  </a:t>
            </a:r>
            <a:r>
              <a:rPr lang="ja-JP" altLang="en-US" sz="2100" dirty="0">
                <a:latin typeface="Arial"/>
              </a:rPr>
              <a:t>“</a:t>
            </a:r>
            <a:r>
              <a:rPr lang="en-US" sz="2100" dirty="0"/>
              <a:t>…knowing this, that </a:t>
            </a:r>
            <a:r>
              <a:rPr lang="en-US" sz="2100" dirty="0">
                <a:solidFill>
                  <a:srgbClr val="FFFFFF"/>
                </a:solidFill>
              </a:rPr>
              <a:t>our old man was crucified with Him</a:t>
            </a:r>
            <a:r>
              <a:rPr lang="en-US" sz="2100" dirty="0"/>
              <a:t>, that the body of sin might be done away with, that we should no longer be slaves of sin.</a:t>
            </a:r>
            <a:r>
              <a:rPr lang="ja-JP" altLang="en-US" sz="2100" dirty="0" smtClean="0">
                <a:latin typeface="Arial"/>
              </a:rPr>
              <a:t>”</a:t>
            </a:r>
            <a:endParaRPr lang="en-US" altLang="ja-JP" sz="2100" dirty="0" smtClean="0">
              <a:latin typeface="Arial"/>
            </a:endParaRPr>
          </a:p>
          <a:p>
            <a:pPr indent="-347472">
              <a:lnSpc>
                <a:spcPts val="2200"/>
              </a:lnSpc>
              <a:spcBef>
                <a:spcPts val="300"/>
              </a:spcBef>
              <a:defRPr/>
            </a:pPr>
            <a:r>
              <a:rPr lang="en-US" sz="2100" b="1" u="sng" dirty="0"/>
              <a:t>1 Peter 2:24</a:t>
            </a:r>
            <a:r>
              <a:rPr lang="en-US" sz="2100" dirty="0"/>
              <a:t>  </a:t>
            </a:r>
            <a:r>
              <a:rPr lang="ja-JP" altLang="en-US" sz="2100" dirty="0">
                <a:latin typeface="Arial"/>
              </a:rPr>
              <a:t>“</a:t>
            </a:r>
            <a:r>
              <a:rPr lang="en-US" sz="2100" dirty="0"/>
              <a:t>…who Himself bore our sins in His own body on the tree</a:t>
            </a:r>
            <a:r>
              <a:rPr lang="en-US" sz="2100" dirty="0">
                <a:solidFill>
                  <a:srgbClr val="FFFFFF"/>
                </a:solidFill>
              </a:rPr>
              <a:t>, that we, having died to sins</a:t>
            </a:r>
            <a:r>
              <a:rPr lang="en-US" sz="2100" dirty="0"/>
              <a:t>, might live for righteousness - by whose stripes you were healed.</a:t>
            </a:r>
            <a:r>
              <a:rPr lang="ja-JP" altLang="en-US" sz="2100" dirty="0">
                <a:latin typeface="Arial"/>
              </a:rPr>
              <a:t>”</a:t>
            </a:r>
            <a:endParaRPr lang="en-US" sz="2100" dirty="0"/>
          </a:p>
          <a:p>
            <a:pPr indent="-347472">
              <a:lnSpc>
                <a:spcPts val="2200"/>
              </a:lnSpc>
              <a:spcBef>
                <a:spcPts val="300"/>
              </a:spcBef>
              <a:defRPr/>
            </a:pPr>
            <a:endParaRPr lang="en-US" sz="2100" dirty="0"/>
          </a:p>
        </p:txBody>
      </p:sp>
      <p:sp>
        <p:nvSpPr>
          <p:cNvPr id="5" name="Title 6"/>
          <p:cNvSpPr txBox="1">
            <a:spLocks/>
          </p:cNvSpPr>
          <p:nvPr/>
        </p:nvSpPr>
        <p:spPr bwMode="auto">
          <a:xfrm>
            <a:off x="2209800" y="1943100"/>
            <a:ext cx="5181600" cy="800100"/>
          </a:xfrm>
          <a:prstGeom prst="rect">
            <a:avLst/>
          </a:prstGeom>
          <a:solidFill>
            <a:schemeClr val="bg1">
              <a:lumMod val="75000"/>
              <a:alpha val="92000"/>
            </a:schemeClr>
          </a:solidFill>
          <a:ln>
            <a:solidFill>
              <a:schemeClr val="tx1"/>
            </a:solidFill>
          </a:ln>
          <a:effectLs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latin typeface="Arial Rounded MT Bold"/>
                <a:cs typeface="Arial Rounded MT Bold"/>
              </a:rPr>
              <a:t>When do we die?</a:t>
            </a:r>
            <a:endParaRPr lang="en-US" dirty="0">
              <a:latin typeface="Arial Rounded MT Bold"/>
              <a:cs typeface="Arial Rounded MT Bold"/>
            </a:endParaRPr>
          </a:p>
        </p:txBody>
      </p:sp>
    </p:spTree>
    <p:extLst>
      <p:ext uri="{BB962C8B-B14F-4D97-AF65-F5344CB8AC3E}">
        <p14:creationId xmlns:p14="http://schemas.microsoft.com/office/powerpoint/2010/main" val="3865814701"/>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linds(horizontal)">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04800" y="628651"/>
            <a:ext cx="8382000" cy="3908822"/>
          </a:xfrm>
        </p:spPr>
        <p:txBody>
          <a:bodyPr>
            <a:normAutofit fontScale="92500" lnSpcReduction="20000"/>
          </a:bodyPr>
          <a:lstStyle/>
          <a:p>
            <a:pPr marL="0" indent="0">
              <a:buNone/>
            </a:pPr>
            <a:r>
              <a:rPr lang="en-US" sz="3000" b="1" u="sng" dirty="0"/>
              <a:t>Romans 6:3-11</a:t>
            </a:r>
            <a:r>
              <a:rPr lang="en-US" sz="3000" b="1" dirty="0"/>
              <a:t> </a:t>
            </a:r>
            <a:r>
              <a:rPr lang="en-US" sz="3000" dirty="0"/>
              <a:t>“Or do you not know that as many of us as were</a:t>
            </a:r>
            <a:r>
              <a:rPr lang="en-US" sz="3000" dirty="0">
                <a:solidFill>
                  <a:schemeClr val="hlink"/>
                </a:solidFill>
              </a:rPr>
              <a:t> </a:t>
            </a:r>
            <a:r>
              <a:rPr lang="en-US" sz="3000" dirty="0">
                <a:solidFill>
                  <a:srgbClr val="FFFF00"/>
                </a:solidFill>
              </a:rPr>
              <a:t>baptized into Christ Jesus were baptized into His death</a:t>
            </a:r>
            <a:r>
              <a:rPr lang="en-US" sz="3000" dirty="0"/>
              <a:t>? Therefore we were </a:t>
            </a:r>
            <a:r>
              <a:rPr lang="en-US" sz="3000" dirty="0">
                <a:solidFill>
                  <a:srgbClr val="FFFF00"/>
                </a:solidFill>
              </a:rPr>
              <a:t>buried</a:t>
            </a:r>
            <a:r>
              <a:rPr lang="en-US" sz="3000" dirty="0"/>
              <a:t> with Him through baptism </a:t>
            </a:r>
            <a:r>
              <a:rPr lang="en-US" sz="3000" dirty="0">
                <a:solidFill>
                  <a:srgbClr val="FFFF00"/>
                </a:solidFill>
              </a:rPr>
              <a:t>into</a:t>
            </a:r>
            <a:r>
              <a:rPr lang="en-US" sz="3000" dirty="0">
                <a:solidFill>
                  <a:schemeClr val="hlink"/>
                </a:solidFill>
              </a:rPr>
              <a:t> </a:t>
            </a:r>
            <a:r>
              <a:rPr lang="en-US" sz="3000" dirty="0">
                <a:solidFill>
                  <a:srgbClr val="FFFF00"/>
                </a:solidFill>
              </a:rPr>
              <a:t>death</a:t>
            </a:r>
            <a:r>
              <a:rPr lang="en-US" sz="3000" dirty="0"/>
              <a:t>, that just as Christ was raised from the dead by the glory of the Father, even so we also should walk in newness of life. For if </a:t>
            </a:r>
            <a:r>
              <a:rPr lang="en-US" sz="3000" dirty="0">
                <a:solidFill>
                  <a:srgbClr val="FFFF00"/>
                </a:solidFill>
              </a:rPr>
              <a:t>we have been united together in the likeness of His death</a:t>
            </a:r>
            <a:r>
              <a:rPr lang="en-US" sz="3000" dirty="0"/>
              <a:t>, certainly we also shall be in the likeness of His resurrection, knowing this, that </a:t>
            </a:r>
            <a:r>
              <a:rPr lang="en-US" sz="3000" dirty="0">
                <a:solidFill>
                  <a:srgbClr val="FFFF00"/>
                </a:solidFill>
              </a:rPr>
              <a:t>our old man was crucified with Him</a:t>
            </a:r>
            <a:r>
              <a:rPr lang="en-US" sz="3000" dirty="0"/>
              <a:t>, that the body of sin might be done away with, that we should no longer be slaves of sin... </a:t>
            </a:r>
          </a:p>
          <a:p>
            <a:pPr marL="0" indent="0">
              <a:buNone/>
            </a:pPr>
            <a:endParaRPr lang="en-US" sz="3000" dirty="0"/>
          </a:p>
        </p:txBody>
      </p:sp>
    </p:spTree>
    <p:extLst>
      <p:ext uri="{BB962C8B-B14F-4D97-AF65-F5344CB8AC3E}">
        <p14:creationId xmlns:p14="http://schemas.microsoft.com/office/powerpoint/2010/main" val="1683860445"/>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685801"/>
            <a:ext cx="8229600" cy="3908822"/>
          </a:xfrm>
        </p:spPr>
        <p:txBody>
          <a:bodyPr>
            <a:normAutofit fontScale="92500" lnSpcReduction="10000"/>
          </a:bodyPr>
          <a:lstStyle/>
          <a:p>
            <a:pPr marL="0" indent="0">
              <a:buNone/>
              <a:defRPr/>
            </a:pPr>
            <a:r>
              <a:rPr lang="en-US" sz="3000" dirty="0">
                <a:solidFill>
                  <a:srgbClr val="FFFF00"/>
                </a:solidFill>
              </a:rPr>
              <a:t>For he who has died has been freed from sin. Now  if we died with Christ</a:t>
            </a:r>
            <a:r>
              <a:rPr lang="en-US" sz="3000" dirty="0"/>
              <a:t>, we believe that we shall also live with Him, knowing that Christ, having been raised from the dead, dies no more.  Death no longer has dominion over Him. For the death that He died, He died to sin once for all; but the life that He lives, He lives to God. Likewise you also, reckon yourselves to be </a:t>
            </a:r>
            <a:r>
              <a:rPr lang="en-US" sz="3000" dirty="0">
                <a:solidFill>
                  <a:srgbClr val="FFFF00"/>
                </a:solidFill>
              </a:rPr>
              <a:t>dead indeed to sin, but alive to God in Christ Jesus our Lord</a:t>
            </a:r>
            <a:r>
              <a:rPr lang="en-US" sz="3000" dirty="0"/>
              <a:t>. </a:t>
            </a:r>
            <a:endParaRPr lang="en-US" sz="3000" dirty="0" smtClean="0"/>
          </a:p>
          <a:p>
            <a:pPr marL="0" indent="0">
              <a:buNone/>
              <a:defRPr/>
            </a:pPr>
            <a:r>
              <a:rPr lang="en-US" sz="3000" dirty="0"/>
              <a:t>	</a:t>
            </a:r>
            <a:r>
              <a:rPr lang="en-US" sz="3000" dirty="0" smtClean="0"/>
              <a:t>				</a:t>
            </a:r>
            <a:r>
              <a:rPr lang="en-US" sz="3000" dirty="0" smtClean="0"/>
              <a:t>						-</a:t>
            </a:r>
            <a:r>
              <a:rPr lang="en-US" sz="3000" dirty="0" smtClean="0"/>
              <a:t>Romans 6:3-11</a:t>
            </a:r>
            <a:endParaRPr lang="en-US" sz="3000" dirty="0"/>
          </a:p>
        </p:txBody>
      </p:sp>
    </p:spTree>
    <p:extLst>
      <p:ext uri="{BB962C8B-B14F-4D97-AF65-F5344CB8AC3E}">
        <p14:creationId xmlns:p14="http://schemas.microsoft.com/office/powerpoint/2010/main" val="3460826139"/>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
        <p:nvSpPr>
          <p:cNvPr id="44034" name="Rectangle 2"/>
          <p:cNvSpPr>
            <a:spLocks noGrp="1" noChangeArrowheads="1"/>
          </p:cNvSpPr>
          <p:nvPr>
            <p:ph type="ctrTitle"/>
          </p:nvPr>
        </p:nvSpPr>
        <p:spPr>
          <a:xfrm>
            <a:off x="152400" y="57150"/>
            <a:ext cx="8763000" cy="800100"/>
          </a:xfrm>
        </p:spPr>
        <p:txBody>
          <a:bodyPr/>
          <a:lstStyle/>
          <a:p>
            <a:pPr algn="l" eaLnBrk="1" hangingPunct="1">
              <a:defRPr/>
            </a:pPr>
            <a:r>
              <a:rPr lang="en-US" sz="4000" dirty="0" smtClean="0"/>
              <a:t>Why Do the Good Need Forgiveness?</a:t>
            </a:r>
          </a:p>
        </p:txBody>
      </p:sp>
      <p:sp>
        <p:nvSpPr>
          <p:cNvPr id="44035" name="Rectangle 3"/>
          <p:cNvSpPr>
            <a:spLocks noGrp="1" noChangeArrowheads="1"/>
          </p:cNvSpPr>
          <p:nvPr>
            <p:ph type="subTitle" idx="1"/>
          </p:nvPr>
        </p:nvSpPr>
        <p:spPr>
          <a:xfrm>
            <a:off x="609600" y="971550"/>
            <a:ext cx="7924800" cy="3143250"/>
          </a:xfrm>
        </p:spPr>
        <p:txBody>
          <a:bodyPr>
            <a:normAutofit fontScale="92500" lnSpcReduction="20000"/>
          </a:bodyPr>
          <a:lstStyle/>
          <a:p>
            <a:pPr algn="just" eaLnBrk="1" hangingPunct="1">
              <a:defRPr/>
            </a:pPr>
            <a:r>
              <a:rPr lang="en-US" u="sng" dirty="0" smtClean="0">
                <a:solidFill>
                  <a:srgbClr val="CCFFCC"/>
                </a:solidFill>
              </a:rPr>
              <a:t>Romans 3:</a:t>
            </a:r>
            <a:r>
              <a:rPr lang="en-US" u="sng" dirty="0" smtClean="0">
                <a:solidFill>
                  <a:srgbClr val="CCFFCC"/>
                </a:solidFill>
              </a:rPr>
              <a:t>9,10,23</a:t>
            </a:r>
            <a:r>
              <a:rPr lang="en-US" sz="2800" dirty="0" smtClean="0">
                <a:solidFill>
                  <a:srgbClr val="CCFFCC"/>
                </a:solidFill>
              </a:rPr>
              <a:t>  </a:t>
            </a:r>
            <a:endParaRPr lang="en-US" sz="2800" dirty="0" smtClean="0">
              <a:solidFill>
                <a:srgbClr val="CCFFCC"/>
              </a:solidFill>
            </a:endParaRPr>
          </a:p>
          <a:p>
            <a:pPr algn="l" eaLnBrk="1" hangingPunct="1">
              <a:defRPr/>
            </a:pPr>
            <a:r>
              <a:rPr lang="en-US" dirty="0" smtClean="0">
                <a:solidFill>
                  <a:schemeClr val="bg1"/>
                </a:solidFill>
              </a:rPr>
              <a:t>“What then? Are we better than they? Not at all; for we have already charged that both Jews and Greeks are all under sin; </a:t>
            </a:r>
            <a:r>
              <a:rPr lang="en-US" baseline="30000" dirty="0" smtClean="0">
                <a:solidFill>
                  <a:schemeClr val="bg1"/>
                </a:solidFill>
              </a:rPr>
              <a:t>10</a:t>
            </a:r>
            <a:r>
              <a:rPr lang="en-US" dirty="0" smtClean="0">
                <a:solidFill>
                  <a:schemeClr val="bg1"/>
                </a:solidFill>
              </a:rPr>
              <a:t> as it is written, “There is none righteous, not even one.”</a:t>
            </a:r>
          </a:p>
          <a:p>
            <a:pPr algn="just" eaLnBrk="1" hangingPunct="1">
              <a:defRPr/>
            </a:pPr>
            <a:r>
              <a:rPr lang="en-US" u="sng" dirty="0" smtClean="0">
                <a:solidFill>
                  <a:srgbClr val="CCFFCC"/>
                </a:solidFill>
              </a:rPr>
              <a:t>3:23</a:t>
            </a:r>
            <a:r>
              <a:rPr lang="en-US" dirty="0" smtClean="0">
                <a:solidFill>
                  <a:srgbClr val="CCFFCC"/>
                </a:solidFill>
              </a:rPr>
              <a:t> </a:t>
            </a:r>
            <a:r>
              <a:rPr lang="en-US" dirty="0" smtClean="0">
                <a:solidFill>
                  <a:srgbClr val="FFFFFF"/>
                </a:solidFill>
              </a:rPr>
              <a:t>“for all have sinned and fallen short of the glory of God.”</a:t>
            </a:r>
          </a:p>
        </p:txBody>
      </p:sp>
    </p:spTree>
    <p:extLst>
      <p:ext uri="{BB962C8B-B14F-4D97-AF65-F5344CB8AC3E}">
        <p14:creationId xmlns:p14="http://schemas.microsoft.com/office/powerpoint/2010/main" val="852439300"/>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ox(in)">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ox(in)">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ox(in)">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
        <p:nvSpPr>
          <p:cNvPr id="50178" name="Rectangle 2"/>
          <p:cNvSpPr>
            <a:spLocks noGrp="1" noChangeArrowheads="1"/>
          </p:cNvSpPr>
          <p:nvPr>
            <p:ph type="ctrTitle"/>
          </p:nvPr>
        </p:nvSpPr>
        <p:spPr>
          <a:xfrm>
            <a:off x="609600" y="1801876"/>
            <a:ext cx="7772400" cy="857250"/>
          </a:xfrm>
        </p:spPr>
        <p:txBody>
          <a:bodyPr>
            <a:noAutofit/>
          </a:bodyPr>
          <a:lstStyle/>
          <a:p>
            <a:pPr eaLnBrk="1" hangingPunct="1">
              <a:defRPr/>
            </a:pPr>
            <a:r>
              <a:rPr lang="en-US" sz="3600" dirty="0" smtClean="0">
                <a:latin typeface="Cambria"/>
                <a:cs typeface="Cambria"/>
              </a:rPr>
              <a:t>To the Wicked:  </a:t>
            </a:r>
            <a:br>
              <a:rPr lang="en-US" sz="3600" dirty="0" smtClean="0">
                <a:latin typeface="Cambria"/>
                <a:cs typeface="Cambria"/>
              </a:rPr>
            </a:br>
            <a:r>
              <a:rPr lang="en-US" sz="3600" dirty="0" smtClean="0">
                <a:latin typeface="Cambria"/>
                <a:cs typeface="Cambria"/>
              </a:rPr>
              <a:t>You are lost without Christ!</a:t>
            </a:r>
          </a:p>
        </p:txBody>
      </p:sp>
      <p:sp>
        <p:nvSpPr>
          <p:cNvPr id="50179" name="Rectangle 3"/>
          <p:cNvSpPr>
            <a:spLocks noGrp="1" noChangeArrowheads="1"/>
          </p:cNvSpPr>
          <p:nvPr>
            <p:ph type="subTitle" idx="1"/>
          </p:nvPr>
        </p:nvSpPr>
        <p:spPr>
          <a:xfrm>
            <a:off x="457200" y="3200812"/>
            <a:ext cx="8153400" cy="1314450"/>
          </a:xfrm>
        </p:spPr>
        <p:txBody>
          <a:bodyPr>
            <a:noAutofit/>
          </a:bodyPr>
          <a:lstStyle/>
          <a:p>
            <a:pPr eaLnBrk="1" hangingPunct="1">
              <a:defRPr/>
            </a:pPr>
            <a:r>
              <a:rPr lang="en-US" sz="3600" dirty="0" smtClean="0">
                <a:solidFill>
                  <a:srgbClr val="CCFFCC"/>
                </a:solidFill>
                <a:latin typeface="Cambria"/>
                <a:cs typeface="Cambria"/>
              </a:rPr>
              <a:t>“Good” People:</a:t>
            </a:r>
          </a:p>
          <a:p>
            <a:pPr eaLnBrk="1" hangingPunct="1">
              <a:defRPr/>
            </a:pPr>
            <a:r>
              <a:rPr lang="en-US" sz="3600" dirty="0" smtClean="0">
                <a:solidFill>
                  <a:srgbClr val="CCFFCC"/>
                </a:solidFill>
                <a:latin typeface="Cambria"/>
                <a:cs typeface="Cambria"/>
              </a:rPr>
              <a:t>You, too, are lost without Christ!</a:t>
            </a:r>
          </a:p>
        </p:txBody>
      </p:sp>
    </p:spTree>
    <p:extLst>
      <p:ext uri="{BB962C8B-B14F-4D97-AF65-F5344CB8AC3E}">
        <p14:creationId xmlns:p14="http://schemas.microsoft.com/office/powerpoint/2010/main" val="2479325220"/>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down)">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down)">
                                      <p:cBhvr>
                                        <p:cTn id="12"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69339"/>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50150881"/>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
        <p:nvSpPr>
          <p:cNvPr id="70662" name="Rectangle 6"/>
          <p:cNvSpPr>
            <a:spLocks noGrp="1" noChangeArrowheads="1"/>
          </p:cNvSpPr>
          <p:nvPr>
            <p:ph type="body" idx="1"/>
          </p:nvPr>
        </p:nvSpPr>
        <p:spPr>
          <a:xfrm>
            <a:off x="1905000" y="1633182"/>
            <a:ext cx="6172200" cy="2912381"/>
          </a:xfrm>
        </p:spPr>
        <p:txBody>
          <a:bodyPr/>
          <a:lstStyle/>
          <a:p>
            <a:pPr eaLnBrk="1" hangingPunct="1">
              <a:defRPr/>
            </a:pPr>
            <a:r>
              <a:rPr lang="en-US" sz="3800" dirty="0" smtClean="0">
                <a:latin typeface="Cambria"/>
                <a:cs typeface="Cambria"/>
              </a:rPr>
              <a:t>Righteous	Wicked</a:t>
            </a:r>
          </a:p>
          <a:p>
            <a:pPr eaLnBrk="1" hangingPunct="1">
              <a:defRPr/>
            </a:pPr>
            <a:r>
              <a:rPr lang="en-US" sz="3800" dirty="0" smtClean="0">
                <a:latin typeface="Cambria"/>
                <a:cs typeface="Cambria"/>
              </a:rPr>
              <a:t>Good		</a:t>
            </a:r>
            <a:r>
              <a:rPr lang="en-US" sz="3800" dirty="0" smtClean="0">
                <a:latin typeface="Cambria"/>
                <a:cs typeface="Cambria"/>
              </a:rPr>
              <a:t>	Bad</a:t>
            </a:r>
            <a:endParaRPr lang="en-US" sz="3800" dirty="0" smtClean="0">
              <a:latin typeface="Cambria"/>
              <a:cs typeface="Cambria"/>
            </a:endParaRPr>
          </a:p>
          <a:p>
            <a:pPr eaLnBrk="1" hangingPunct="1">
              <a:defRPr/>
            </a:pPr>
            <a:r>
              <a:rPr lang="en-US" sz="3800" dirty="0" smtClean="0">
                <a:latin typeface="Cambria"/>
                <a:cs typeface="Cambria"/>
              </a:rPr>
              <a:t>Honest		</a:t>
            </a:r>
            <a:r>
              <a:rPr lang="en-US" sz="3800" dirty="0" smtClean="0">
                <a:latin typeface="Cambria"/>
                <a:cs typeface="Cambria"/>
              </a:rPr>
              <a:t>	Dishonest</a:t>
            </a:r>
            <a:endParaRPr lang="en-US" sz="3800" dirty="0" smtClean="0">
              <a:latin typeface="Cambria"/>
              <a:cs typeface="Cambria"/>
            </a:endParaRPr>
          </a:p>
          <a:p>
            <a:pPr eaLnBrk="1" hangingPunct="1">
              <a:defRPr/>
            </a:pPr>
            <a:r>
              <a:rPr lang="en-US" sz="3800" dirty="0" smtClean="0">
                <a:latin typeface="Cambria"/>
                <a:cs typeface="Cambria"/>
              </a:rPr>
              <a:t>Saved 		</a:t>
            </a:r>
            <a:r>
              <a:rPr lang="en-US" sz="3800" dirty="0" smtClean="0">
                <a:latin typeface="Cambria"/>
                <a:cs typeface="Cambria"/>
              </a:rPr>
              <a:t>	Lost</a:t>
            </a:r>
            <a:endParaRPr lang="en-US" sz="3800" dirty="0" smtClean="0">
              <a:latin typeface="Cambria"/>
              <a:cs typeface="Cambria"/>
            </a:endParaRPr>
          </a:p>
        </p:txBody>
      </p:sp>
    </p:spTree>
    <p:extLst>
      <p:ext uri="{BB962C8B-B14F-4D97-AF65-F5344CB8AC3E}">
        <p14:creationId xmlns:p14="http://schemas.microsoft.com/office/powerpoint/2010/main" val="143548540"/>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 calcmode="lin" valueType="num">
                                      <p:cBhvr>
                                        <p:cTn id="7" dur="1000" fill="hold"/>
                                        <p:tgtEl>
                                          <p:spTgt spid="7066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066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066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0662">
                                            <p:txEl>
                                              <p:pRg st="1" end="1"/>
                                            </p:txEl>
                                          </p:spTgt>
                                        </p:tgtEl>
                                        <p:attrNameLst>
                                          <p:attrName>style.visibility</p:attrName>
                                        </p:attrNameLst>
                                      </p:cBhvr>
                                      <p:to>
                                        <p:strVal val="visible"/>
                                      </p:to>
                                    </p:set>
                                    <p:anim calcmode="lin" valueType="num">
                                      <p:cBhvr>
                                        <p:cTn id="14" dur="1000" fill="hold"/>
                                        <p:tgtEl>
                                          <p:spTgt spid="7066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0662">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7066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0662">
                                            <p:txEl>
                                              <p:pRg st="2" end="2"/>
                                            </p:txEl>
                                          </p:spTgt>
                                        </p:tgtEl>
                                        <p:attrNameLst>
                                          <p:attrName>style.visibility</p:attrName>
                                        </p:attrNameLst>
                                      </p:cBhvr>
                                      <p:to>
                                        <p:strVal val="visible"/>
                                      </p:to>
                                    </p:set>
                                    <p:anim calcmode="lin" valueType="num">
                                      <p:cBhvr>
                                        <p:cTn id="21" dur="1000" fill="hold"/>
                                        <p:tgtEl>
                                          <p:spTgt spid="7066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066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7066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0662">
                                            <p:txEl>
                                              <p:pRg st="3" end="3"/>
                                            </p:txEl>
                                          </p:spTgt>
                                        </p:tgtEl>
                                        <p:attrNameLst>
                                          <p:attrName>style.visibility</p:attrName>
                                        </p:attrNameLst>
                                      </p:cBhvr>
                                      <p:to>
                                        <p:strVal val="visible"/>
                                      </p:to>
                                    </p:set>
                                    <p:anim calcmode="lin" valueType="num">
                                      <p:cBhvr>
                                        <p:cTn id="28" dur="1000" fill="hold"/>
                                        <p:tgtEl>
                                          <p:spTgt spid="7066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70662">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706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2732988" y="1597819"/>
            <a:ext cx="5725212" cy="1102519"/>
          </a:xfrm>
        </p:spPr>
        <p:txBody>
          <a:bodyPr/>
          <a:lstStyle/>
          <a:p>
            <a:pPr eaLnBrk="1" hangingPunct="1">
              <a:defRPr/>
            </a:pPr>
            <a:r>
              <a:rPr lang="en-US" sz="6000" spc="200" dirty="0">
                <a:latin typeface="Cambria"/>
                <a:cs typeface="Cambria"/>
              </a:rPr>
              <a:t>Salvation</a:t>
            </a:r>
          </a:p>
        </p:txBody>
      </p:sp>
    </p:spTree>
    <p:extLst>
      <p:ext uri="{BB962C8B-B14F-4D97-AF65-F5344CB8AC3E}">
        <p14:creationId xmlns:p14="http://schemas.microsoft.com/office/powerpoint/2010/main" val="1136894245"/>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
        <p:nvSpPr>
          <p:cNvPr id="25602" name="Rectangle 2"/>
          <p:cNvSpPr>
            <a:spLocks noGrp="1" noRot="1" noChangeArrowheads="1"/>
          </p:cNvSpPr>
          <p:nvPr>
            <p:ph type="title"/>
          </p:nvPr>
        </p:nvSpPr>
        <p:spPr>
          <a:xfrm>
            <a:off x="152400" y="478247"/>
            <a:ext cx="6323594" cy="628650"/>
          </a:xfrm>
        </p:spPr>
        <p:txBody>
          <a:bodyPr>
            <a:normAutofit fontScale="90000"/>
          </a:bodyPr>
          <a:lstStyle/>
          <a:p>
            <a:pPr algn="l" eaLnBrk="1" hangingPunct="1">
              <a:defRPr/>
            </a:pPr>
            <a:r>
              <a:rPr lang="en-US" sz="4000" dirty="0" smtClean="0">
                <a:latin typeface="Cambria"/>
                <a:cs typeface="Cambria"/>
              </a:rPr>
              <a:t>Forgiveness of the Wicked Recognized</a:t>
            </a:r>
          </a:p>
        </p:txBody>
      </p:sp>
      <p:sp>
        <p:nvSpPr>
          <p:cNvPr id="25603" name="Rectangle 3"/>
          <p:cNvSpPr>
            <a:spLocks noGrp="1" noChangeArrowheads="1"/>
          </p:cNvSpPr>
          <p:nvPr>
            <p:ph type="body" idx="1"/>
          </p:nvPr>
        </p:nvSpPr>
        <p:spPr>
          <a:xfrm>
            <a:off x="546319" y="1759468"/>
            <a:ext cx="8229600" cy="2890098"/>
          </a:xfrm>
        </p:spPr>
        <p:txBody>
          <a:bodyPr>
            <a:normAutofit/>
          </a:bodyPr>
          <a:lstStyle/>
          <a:p>
            <a:pPr eaLnBrk="1" hangingPunct="1">
              <a:defRPr/>
            </a:pPr>
            <a:r>
              <a:rPr lang="en-US" dirty="0" smtClean="0">
                <a:latin typeface="Cambria"/>
                <a:cs typeface="Cambria"/>
              </a:rPr>
              <a:t>Jews on Pentecost (Acts 2)</a:t>
            </a:r>
          </a:p>
          <a:p>
            <a:pPr eaLnBrk="1" hangingPunct="1">
              <a:defRPr/>
            </a:pPr>
            <a:r>
              <a:rPr lang="en-US" dirty="0" smtClean="0">
                <a:latin typeface="Cambria"/>
                <a:cs typeface="Cambria"/>
              </a:rPr>
              <a:t>The Corinthians (Acts 18)</a:t>
            </a:r>
            <a:endParaRPr lang="en-US" dirty="0" smtClean="0">
              <a:solidFill>
                <a:srgbClr val="00FF00"/>
              </a:solidFill>
              <a:latin typeface="Cambria"/>
              <a:cs typeface="Cambria"/>
            </a:endParaRPr>
          </a:p>
          <a:p>
            <a:pPr eaLnBrk="1" hangingPunct="1">
              <a:defRPr/>
            </a:pPr>
            <a:r>
              <a:rPr lang="en-US" dirty="0" smtClean="0">
                <a:latin typeface="Cambria"/>
                <a:cs typeface="Cambria"/>
              </a:rPr>
              <a:t>Simon the Sorcerer (Acts 8)</a:t>
            </a:r>
          </a:p>
          <a:p>
            <a:pPr eaLnBrk="1" hangingPunct="1">
              <a:defRPr/>
            </a:pPr>
            <a:r>
              <a:rPr lang="en-US" dirty="0" smtClean="0">
                <a:latin typeface="Cambria"/>
                <a:cs typeface="Cambria"/>
              </a:rPr>
              <a:t>Saul of Tarsus (Paul)</a:t>
            </a:r>
            <a:endParaRPr lang="en-US" dirty="0" smtClean="0">
              <a:solidFill>
                <a:schemeClr val="tx2"/>
              </a:solidFill>
              <a:latin typeface="Cambria"/>
              <a:cs typeface="Cambria"/>
            </a:endParaRPr>
          </a:p>
        </p:txBody>
      </p:sp>
    </p:spTree>
    <p:extLst>
      <p:ext uri="{BB962C8B-B14F-4D97-AF65-F5344CB8AC3E}">
        <p14:creationId xmlns:p14="http://schemas.microsoft.com/office/powerpoint/2010/main" val="654500539"/>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p:tgtEl>
                                          <p:spTgt spid="2560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560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p:tgtEl>
                                          <p:spTgt spid="2560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560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p:tgtEl>
                                          <p:spTgt spid="2560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56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p:tgtEl>
                                          <p:spTgt spid="2560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
        <p:nvSpPr>
          <p:cNvPr id="38914" name="Rectangle 2"/>
          <p:cNvSpPr>
            <a:spLocks noGrp="1" noRot="1" noChangeArrowheads="1"/>
          </p:cNvSpPr>
          <p:nvPr>
            <p:ph type="title"/>
          </p:nvPr>
        </p:nvSpPr>
        <p:spPr>
          <a:xfrm>
            <a:off x="92987" y="428625"/>
            <a:ext cx="5670054" cy="742950"/>
          </a:xfrm>
        </p:spPr>
        <p:txBody>
          <a:bodyPr>
            <a:noAutofit/>
          </a:bodyPr>
          <a:lstStyle/>
          <a:p>
            <a:pPr algn="l" eaLnBrk="1" hangingPunct="1">
              <a:defRPr/>
            </a:pPr>
            <a:r>
              <a:rPr lang="en-US" sz="3600" dirty="0" smtClean="0">
                <a:latin typeface="Cambria"/>
                <a:cs typeface="Cambria"/>
              </a:rPr>
              <a:t>But “Good” People Need Forgiveness, Too!</a:t>
            </a:r>
          </a:p>
        </p:txBody>
      </p:sp>
      <p:sp>
        <p:nvSpPr>
          <p:cNvPr id="38915" name="Rectangle 3"/>
          <p:cNvSpPr>
            <a:spLocks noGrp="1" noChangeArrowheads="1"/>
          </p:cNvSpPr>
          <p:nvPr>
            <p:ph type="body" idx="1"/>
          </p:nvPr>
        </p:nvSpPr>
        <p:spPr>
          <a:xfrm>
            <a:off x="457200" y="1797440"/>
            <a:ext cx="8229600" cy="2797181"/>
          </a:xfrm>
        </p:spPr>
        <p:txBody>
          <a:bodyPr/>
          <a:lstStyle/>
          <a:p>
            <a:pPr eaLnBrk="1" hangingPunct="1">
              <a:defRPr/>
            </a:pPr>
            <a:r>
              <a:rPr lang="en-US" dirty="0" smtClean="0">
                <a:latin typeface="Cambria"/>
                <a:cs typeface="Cambria"/>
              </a:rPr>
              <a:t>Ethiopian (Acts 8)</a:t>
            </a:r>
          </a:p>
          <a:p>
            <a:pPr eaLnBrk="1" hangingPunct="1">
              <a:defRPr/>
            </a:pPr>
            <a:r>
              <a:rPr lang="en-US" dirty="0" smtClean="0">
                <a:latin typeface="Cambria"/>
                <a:cs typeface="Cambria"/>
              </a:rPr>
              <a:t>Cornelius (Acts 10)</a:t>
            </a:r>
          </a:p>
          <a:p>
            <a:pPr eaLnBrk="1" hangingPunct="1">
              <a:defRPr/>
            </a:pPr>
            <a:r>
              <a:rPr lang="en-US" dirty="0">
                <a:latin typeface="Cambria"/>
                <a:cs typeface="Cambria"/>
              </a:rPr>
              <a:t>Ephesian Disciples (Acts 19)</a:t>
            </a:r>
          </a:p>
        </p:txBody>
      </p:sp>
    </p:spTree>
    <p:extLst>
      <p:ext uri="{BB962C8B-B14F-4D97-AF65-F5344CB8AC3E}">
        <p14:creationId xmlns:p14="http://schemas.microsoft.com/office/powerpoint/2010/main" val="3643432065"/>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p:tgtEl>
                                          <p:spTgt spid="3891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891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p:tgtEl>
                                          <p:spTgt spid="3891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89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p:tgtEl>
                                          <p:spTgt spid="3891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
        <p:nvSpPr>
          <p:cNvPr id="39938" name="Rectangle 2"/>
          <p:cNvSpPr>
            <a:spLocks noGrp="1" noRot="1" noChangeArrowheads="1"/>
          </p:cNvSpPr>
          <p:nvPr>
            <p:ph type="title"/>
          </p:nvPr>
        </p:nvSpPr>
        <p:spPr>
          <a:xfrm>
            <a:off x="606425" y="286941"/>
            <a:ext cx="7627938" cy="275034"/>
          </a:xfrm>
        </p:spPr>
        <p:txBody>
          <a:bodyPr>
            <a:normAutofit fontScale="90000"/>
          </a:bodyPr>
          <a:lstStyle/>
          <a:p>
            <a:pPr algn="r" eaLnBrk="1" hangingPunct="1">
              <a:defRPr/>
            </a:pPr>
            <a:r>
              <a:rPr lang="en-US" dirty="0" smtClean="0"/>
              <a:t>The Ephesian Disciples</a:t>
            </a:r>
          </a:p>
        </p:txBody>
      </p:sp>
      <p:sp>
        <p:nvSpPr>
          <p:cNvPr id="30723" name="Text Box 3"/>
          <p:cNvSpPr txBox="1">
            <a:spLocks noChangeArrowheads="1"/>
          </p:cNvSpPr>
          <p:nvPr/>
        </p:nvSpPr>
        <p:spPr bwMode="auto">
          <a:xfrm>
            <a:off x="533400" y="953411"/>
            <a:ext cx="8077200" cy="35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pPr>
              <a:spcBef>
                <a:spcPct val="50000"/>
              </a:spcBef>
            </a:pPr>
            <a:r>
              <a:rPr lang="en-US" sz="2800" b="1" u="sng" dirty="0">
                <a:solidFill>
                  <a:srgbClr val="CCFFCC"/>
                </a:solidFill>
                <a:latin typeface="Cambria"/>
                <a:cs typeface="Cambria"/>
              </a:rPr>
              <a:t>Acts 19:1-7</a:t>
            </a:r>
            <a:r>
              <a:rPr lang="en-US" sz="2800" dirty="0">
                <a:solidFill>
                  <a:srgbClr val="CCFFCC"/>
                </a:solidFill>
                <a:latin typeface="Cambria"/>
                <a:cs typeface="Cambria"/>
              </a:rPr>
              <a:t> </a:t>
            </a:r>
            <a:r>
              <a:rPr lang="en-US" sz="2800" dirty="0" smtClean="0">
                <a:solidFill>
                  <a:srgbClr val="CCFFCC"/>
                </a:solidFill>
                <a:latin typeface="Cambria"/>
                <a:cs typeface="Cambria"/>
              </a:rPr>
              <a:t>   “And </a:t>
            </a:r>
            <a:r>
              <a:rPr lang="en-US" sz="2800" dirty="0">
                <a:solidFill>
                  <a:srgbClr val="CCFFCC"/>
                </a:solidFill>
                <a:latin typeface="Cambria"/>
                <a:cs typeface="Cambria"/>
              </a:rPr>
              <a:t>it came about that while </a:t>
            </a:r>
            <a:r>
              <a:rPr lang="en-US" sz="2800" dirty="0" err="1">
                <a:solidFill>
                  <a:srgbClr val="CCFFCC"/>
                </a:solidFill>
                <a:latin typeface="Cambria"/>
                <a:cs typeface="Cambria"/>
              </a:rPr>
              <a:t>Apollos</a:t>
            </a:r>
            <a:r>
              <a:rPr lang="en-US" sz="2800" dirty="0">
                <a:solidFill>
                  <a:srgbClr val="CCFFCC"/>
                </a:solidFill>
                <a:latin typeface="Cambria"/>
                <a:cs typeface="Cambria"/>
              </a:rPr>
              <a:t> was at Corinth, Paul having passed through the upper country came to Ephesus, and found some disciples, </a:t>
            </a:r>
            <a:r>
              <a:rPr lang="en-US" sz="2800" baseline="30000" dirty="0">
                <a:solidFill>
                  <a:srgbClr val="CCFFCC"/>
                </a:solidFill>
                <a:latin typeface="Cambria"/>
                <a:cs typeface="Cambria"/>
              </a:rPr>
              <a:t>2</a:t>
            </a:r>
            <a:r>
              <a:rPr lang="en-US" sz="2800" dirty="0">
                <a:solidFill>
                  <a:srgbClr val="CCFFCC"/>
                </a:solidFill>
                <a:latin typeface="Cambria"/>
                <a:cs typeface="Cambria"/>
              </a:rPr>
              <a:t> and he said to them, “Did you receive the Holy Spirit when you believed?” And they said to him, “No, we have not even heard whether there is a Holy Spirit.” </a:t>
            </a:r>
            <a:r>
              <a:rPr lang="en-US" sz="2800" baseline="30000" dirty="0">
                <a:solidFill>
                  <a:srgbClr val="CCFFCC"/>
                </a:solidFill>
                <a:latin typeface="Cambria"/>
                <a:cs typeface="Cambria"/>
              </a:rPr>
              <a:t>3</a:t>
            </a:r>
            <a:r>
              <a:rPr lang="en-US" sz="2800" dirty="0">
                <a:solidFill>
                  <a:srgbClr val="CCFFCC"/>
                </a:solidFill>
                <a:latin typeface="Cambria"/>
                <a:cs typeface="Cambria"/>
              </a:rPr>
              <a:t> And he said, “Into what then were you baptized?” And they said, “Into John’s baptism...</a:t>
            </a:r>
          </a:p>
        </p:txBody>
      </p:sp>
    </p:spTree>
    <p:extLst>
      <p:ext uri="{BB962C8B-B14F-4D97-AF65-F5344CB8AC3E}">
        <p14:creationId xmlns:p14="http://schemas.microsoft.com/office/powerpoint/2010/main" val="2641990839"/>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left)">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5143500"/>
          </a:xfrm>
          <a:prstGeom prst="rect">
            <a:avLst/>
          </a:prstGeom>
        </p:spPr>
      </p:pic>
      <p:sp>
        <p:nvSpPr>
          <p:cNvPr id="31747" name="Text Box 3"/>
          <p:cNvSpPr txBox="1">
            <a:spLocks noChangeArrowheads="1"/>
          </p:cNvSpPr>
          <p:nvPr/>
        </p:nvSpPr>
        <p:spPr bwMode="auto">
          <a:xfrm>
            <a:off x="609600" y="804863"/>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pPr>
              <a:spcBef>
                <a:spcPct val="50000"/>
              </a:spcBef>
            </a:pPr>
            <a:r>
              <a:rPr lang="en-US" sz="2800" baseline="30000" dirty="0">
                <a:solidFill>
                  <a:srgbClr val="CCFFCC"/>
                </a:solidFill>
                <a:latin typeface="Cambria"/>
                <a:cs typeface="Cambria"/>
              </a:rPr>
              <a:t>4</a:t>
            </a:r>
            <a:r>
              <a:rPr lang="en-US" sz="2800" dirty="0">
                <a:solidFill>
                  <a:srgbClr val="CCFFCC"/>
                </a:solidFill>
                <a:latin typeface="Cambria"/>
                <a:cs typeface="Cambria"/>
              </a:rPr>
              <a:t> And Paul said, “John baptized with the baptism of repentance, telling the people to believe in Him who was coming after him, that is, in Jesus.” </a:t>
            </a:r>
            <a:r>
              <a:rPr lang="en-US" sz="2800" baseline="30000" dirty="0">
                <a:solidFill>
                  <a:srgbClr val="CCFFCC"/>
                </a:solidFill>
                <a:latin typeface="Cambria"/>
                <a:cs typeface="Cambria"/>
              </a:rPr>
              <a:t>5</a:t>
            </a:r>
            <a:r>
              <a:rPr lang="en-US" sz="2800" dirty="0">
                <a:solidFill>
                  <a:srgbClr val="CCFFCC"/>
                </a:solidFill>
                <a:latin typeface="Cambria"/>
                <a:cs typeface="Cambria"/>
              </a:rPr>
              <a:t> And when they heard this, they were baptized in the name of the Lord Jesus. </a:t>
            </a:r>
            <a:r>
              <a:rPr lang="en-US" sz="2800" dirty="0" smtClean="0">
                <a:solidFill>
                  <a:srgbClr val="CCFFCC"/>
                </a:solidFill>
                <a:latin typeface="Cambria"/>
                <a:cs typeface="Cambria"/>
              </a:rPr>
              <a:t>  </a:t>
            </a:r>
            <a:r>
              <a:rPr lang="en-US" sz="2800" baseline="30000" dirty="0" smtClean="0">
                <a:solidFill>
                  <a:srgbClr val="CCFFCC"/>
                </a:solidFill>
                <a:latin typeface="Cambria"/>
                <a:cs typeface="Cambria"/>
              </a:rPr>
              <a:t>6</a:t>
            </a:r>
            <a:r>
              <a:rPr lang="en-US" sz="2800" dirty="0" smtClean="0">
                <a:solidFill>
                  <a:srgbClr val="CCFFCC"/>
                </a:solidFill>
                <a:latin typeface="Cambria"/>
                <a:cs typeface="Cambria"/>
              </a:rPr>
              <a:t> </a:t>
            </a:r>
            <a:r>
              <a:rPr lang="en-US" sz="2800" dirty="0">
                <a:solidFill>
                  <a:srgbClr val="CCFFCC"/>
                </a:solidFill>
                <a:latin typeface="Cambria"/>
                <a:cs typeface="Cambria"/>
              </a:rPr>
              <a:t>And when Paul had laid his hands upon them, the Holy Spirit came on them, and they began speaking with tongues and prophesying. </a:t>
            </a:r>
            <a:r>
              <a:rPr lang="en-US" sz="2800" baseline="30000" dirty="0">
                <a:solidFill>
                  <a:srgbClr val="CCFFCC"/>
                </a:solidFill>
                <a:latin typeface="Cambria"/>
                <a:cs typeface="Cambria"/>
              </a:rPr>
              <a:t>7</a:t>
            </a:r>
            <a:r>
              <a:rPr lang="en-US" sz="2800" dirty="0">
                <a:solidFill>
                  <a:srgbClr val="CCFFCC"/>
                </a:solidFill>
                <a:latin typeface="Cambria"/>
                <a:cs typeface="Cambria"/>
              </a:rPr>
              <a:t> And there were in all about twelve men.”</a:t>
            </a:r>
          </a:p>
        </p:txBody>
      </p:sp>
      <p:grpSp>
        <p:nvGrpSpPr>
          <p:cNvPr id="41991" name="Group 7"/>
          <p:cNvGrpSpPr>
            <a:grpSpLocks/>
          </p:cNvGrpSpPr>
          <p:nvPr/>
        </p:nvGrpSpPr>
        <p:grpSpPr bwMode="auto">
          <a:xfrm>
            <a:off x="762000" y="1714500"/>
            <a:ext cx="7315200" cy="1885950"/>
            <a:chOff x="720" y="1584"/>
            <a:chExt cx="4608" cy="1728"/>
          </a:xfrm>
        </p:grpSpPr>
        <p:sp>
          <p:nvSpPr>
            <p:cNvPr id="31749" name="Oval 4"/>
            <p:cNvSpPr>
              <a:spLocks noChangeArrowheads="1"/>
            </p:cNvSpPr>
            <p:nvPr/>
          </p:nvSpPr>
          <p:spPr bwMode="auto">
            <a:xfrm>
              <a:off x="720" y="1584"/>
              <a:ext cx="4608" cy="1728"/>
            </a:xfrm>
            <a:prstGeom prst="ellipse">
              <a:avLst/>
            </a:prstGeom>
            <a:solidFill>
              <a:schemeClr val="bg2">
                <a:lumMod val="90000"/>
                <a:lumOff val="1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Text Box 5"/>
            <p:cNvSpPr txBox="1">
              <a:spLocks noChangeArrowheads="1"/>
            </p:cNvSpPr>
            <p:nvPr/>
          </p:nvSpPr>
          <p:spPr bwMode="auto">
            <a:xfrm>
              <a:off x="1104" y="1861"/>
              <a:ext cx="4084"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algn="ctr" eaLnBrk="0" fontAlgn="base" hangingPunct="0">
                <a:spcBef>
                  <a:spcPct val="0"/>
                </a:spcBef>
                <a:spcAft>
                  <a:spcPct val="0"/>
                </a:spcAft>
                <a:defRPr sz="4400">
                  <a:solidFill>
                    <a:schemeClr val="tx1"/>
                  </a:solidFill>
                  <a:latin typeface="Times New Roman" pitchFamily="18" charset="0"/>
                </a:defRPr>
              </a:lvl6pPr>
              <a:lvl7pPr marL="2971800" indent="-228600" algn="ctr" eaLnBrk="0" fontAlgn="base" hangingPunct="0">
                <a:spcBef>
                  <a:spcPct val="0"/>
                </a:spcBef>
                <a:spcAft>
                  <a:spcPct val="0"/>
                </a:spcAft>
                <a:defRPr sz="4400">
                  <a:solidFill>
                    <a:schemeClr val="tx1"/>
                  </a:solidFill>
                  <a:latin typeface="Times New Roman" pitchFamily="18" charset="0"/>
                </a:defRPr>
              </a:lvl7pPr>
              <a:lvl8pPr marL="3429000" indent="-228600" algn="ctr" eaLnBrk="0" fontAlgn="base" hangingPunct="0">
                <a:spcBef>
                  <a:spcPct val="0"/>
                </a:spcBef>
                <a:spcAft>
                  <a:spcPct val="0"/>
                </a:spcAft>
                <a:defRPr sz="4400">
                  <a:solidFill>
                    <a:schemeClr val="tx1"/>
                  </a:solidFill>
                  <a:latin typeface="Times New Roman" pitchFamily="18" charset="0"/>
                </a:defRPr>
              </a:lvl8pPr>
              <a:lvl9pPr marL="3886200" indent="-228600" algn="ctr" eaLnBrk="0" fontAlgn="base" hangingPunct="0">
                <a:spcBef>
                  <a:spcPct val="0"/>
                </a:spcBef>
                <a:spcAft>
                  <a:spcPct val="0"/>
                </a:spcAft>
                <a:defRPr sz="4400">
                  <a:solidFill>
                    <a:schemeClr val="tx1"/>
                  </a:solidFill>
                  <a:latin typeface="Times New Roman" pitchFamily="18" charset="0"/>
                </a:defRPr>
              </a:lvl9pPr>
            </a:lstStyle>
            <a:p>
              <a:pPr algn="ctr">
                <a:spcBef>
                  <a:spcPct val="50000"/>
                </a:spcBef>
              </a:pPr>
              <a:r>
                <a:rPr lang="en-US" sz="4200" b="1" dirty="0">
                  <a:latin typeface="+mn-lt"/>
                </a:rPr>
                <a:t>They needed to be baptized for the right reason!</a:t>
              </a:r>
            </a:p>
          </p:txBody>
        </p:sp>
      </p:grpSp>
    </p:spTree>
    <p:extLst>
      <p:ext uri="{BB962C8B-B14F-4D97-AF65-F5344CB8AC3E}">
        <p14:creationId xmlns:p14="http://schemas.microsoft.com/office/powerpoint/2010/main" val="4173881621"/>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p:cTn id="7" dur="1000" fill="hold"/>
                                        <p:tgtEl>
                                          <p:spTgt spid="41991"/>
                                        </p:tgtEl>
                                        <p:attrNameLst>
                                          <p:attrName>ppt_w</p:attrName>
                                        </p:attrNameLst>
                                      </p:cBhvr>
                                      <p:tavLst>
                                        <p:tav tm="0">
                                          <p:val>
                                            <p:fltVal val="0"/>
                                          </p:val>
                                        </p:tav>
                                        <p:tav tm="100000">
                                          <p:val>
                                            <p:strVal val="#ppt_w"/>
                                          </p:val>
                                        </p:tav>
                                      </p:tavLst>
                                    </p:anim>
                                    <p:anim calcmode="lin" valueType="num">
                                      <p:cBhvr>
                                        <p:cTn id="8" dur="1000" fill="hold"/>
                                        <p:tgtEl>
                                          <p:spTgt spid="41991"/>
                                        </p:tgtEl>
                                        <p:attrNameLst>
                                          <p:attrName>ppt_h</p:attrName>
                                        </p:attrNameLst>
                                      </p:cBhvr>
                                      <p:tavLst>
                                        <p:tav tm="0">
                                          <p:val>
                                            <p:fltVal val="0"/>
                                          </p:val>
                                        </p:tav>
                                        <p:tav tm="100000">
                                          <p:val>
                                            <p:strVal val="#ppt_h"/>
                                          </p:val>
                                        </p:tav>
                                      </p:tavLst>
                                    </p:anim>
                                    <p:anim calcmode="lin" valueType="num">
                                      <p:cBhvr>
                                        <p:cTn id="9" dur="1000" fill="hold"/>
                                        <p:tgtEl>
                                          <p:spTgt spid="419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7442"/>
            <a:ext cx="8229600" cy="422672"/>
          </a:xfrm>
        </p:spPr>
        <p:txBody>
          <a:bodyPr>
            <a:normAutofit fontScale="90000"/>
          </a:bodyPr>
          <a:lstStyle/>
          <a:p>
            <a:r>
              <a:rPr lang="en-US" sz="3600" dirty="0" smtClean="0"/>
              <a:t>Why you must be Baptized…</a:t>
            </a:r>
            <a:endParaRPr lang="en-US" sz="3600" dirty="0"/>
          </a:p>
        </p:txBody>
      </p:sp>
      <p:sp>
        <p:nvSpPr>
          <p:cNvPr id="4" name="Content Placeholder 3"/>
          <p:cNvSpPr>
            <a:spLocks noGrp="1"/>
          </p:cNvSpPr>
          <p:nvPr>
            <p:ph sz="half" idx="2"/>
          </p:nvPr>
        </p:nvSpPr>
        <p:spPr>
          <a:xfrm>
            <a:off x="132054" y="591514"/>
            <a:ext cx="4405598" cy="4514851"/>
          </a:xfrm>
        </p:spPr>
        <p:txBody>
          <a:bodyPr>
            <a:normAutofit fontScale="92500" lnSpcReduction="20000"/>
          </a:bodyPr>
          <a:lstStyle/>
          <a:p>
            <a:pPr>
              <a:lnSpc>
                <a:spcPct val="90000"/>
              </a:lnSpc>
            </a:pPr>
            <a:r>
              <a:rPr lang="en-US" dirty="0" smtClean="0">
                <a:solidFill>
                  <a:schemeClr val="bg1"/>
                </a:solidFill>
              </a:rPr>
              <a:t>To </a:t>
            </a:r>
            <a:r>
              <a:rPr lang="en-US" dirty="0">
                <a:solidFill>
                  <a:schemeClr val="bg1"/>
                </a:solidFill>
              </a:rPr>
              <a:t>flee the wrath of </a:t>
            </a:r>
            <a:r>
              <a:rPr lang="en-US" dirty="0" smtClean="0">
                <a:solidFill>
                  <a:schemeClr val="bg1"/>
                </a:solidFill>
              </a:rPr>
              <a:t>God                 </a:t>
            </a:r>
            <a:r>
              <a:rPr lang="en-US" sz="2200" dirty="0" smtClean="0"/>
              <a:t>(Mt</a:t>
            </a:r>
            <a:r>
              <a:rPr lang="en-US" sz="2200" dirty="0" smtClean="0"/>
              <a:t>. </a:t>
            </a:r>
            <a:r>
              <a:rPr lang="en-US" sz="2200" dirty="0"/>
              <a:t>3:</a:t>
            </a:r>
            <a:r>
              <a:rPr lang="en-US" sz="2200" dirty="0" smtClean="0"/>
              <a:t>7)</a:t>
            </a:r>
            <a:endParaRPr lang="en-US" sz="2200" dirty="0"/>
          </a:p>
          <a:p>
            <a:pPr>
              <a:lnSpc>
                <a:spcPct val="90000"/>
              </a:lnSpc>
            </a:pPr>
            <a:r>
              <a:rPr lang="en-US" dirty="0">
                <a:solidFill>
                  <a:schemeClr val="bg1"/>
                </a:solidFill>
              </a:rPr>
              <a:t>To acknowledge God as </a:t>
            </a:r>
            <a:r>
              <a:rPr lang="en-US" dirty="0">
                <a:solidFill>
                  <a:schemeClr val="bg1"/>
                </a:solidFill>
              </a:rPr>
              <a:t>just</a:t>
            </a:r>
            <a:r>
              <a:rPr lang="en-US" dirty="0">
                <a:solidFill>
                  <a:schemeClr val="bg1"/>
                </a:solidFill>
              </a:rPr>
              <a:t> </a:t>
            </a:r>
            <a:r>
              <a:rPr lang="en-US" dirty="0" smtClean="0"/>
              <a:t>           </a:t>
            </a:r>
            <a:r>
              <a:rPr lang="en-US" sz="2200" dirty="0" smtClean="0"/>
              <a:t>(</a:t>
            </a:r>
            <a:r>
              <a:rPr lang="en-US" sz="2200" dirty="0" err="1" smtClean="0"/>
              <a:t>Lk</a:t>
            </a:r>
            <a:r>
              <a:rPr lang="en-US" sz="2200" dirty="0" smtClean="0"/>
              <a:t>. </a:t>
            </a:r>
            <a:r>
              <a:rPr lang="en-US" sz="2200" dirty="0"/>
              <a:t>7:</a:t>
            </a:r>
            <a:r>
              <a:rPr lang="en-US" sz="2200" dirty="0" smtClean="0"/>
              <a:t>29)</a:t>
            </a:r>
            <a:endParaRPr lang="en-US" sz="2200" dirty="0"/>
          </a:p>
          <a:p>
            <a:pPr>
              <a:lnSpc>
                <a:spcPct val="90000"/>
              </a:lnSpc>
            </a:pPr>
            <a:r>
              <a:rPr lang="en-US" dirty="0">
                <a:solidFill>
                  <a:schemeClr val="bg1"/>
                </a:solidFill>
              </a:rPr>
              <a:t>To accept the council of God</a:t>
            </a:r>
            <a:r>
              <a:rPr lang="en-US" sz="2200" dirty="0">
                <a:solidFill>
                  <a:schemeClr val="bg1"/>
                </a:solidFill>
              </a:rPr>
              <a:t>       </a:t>
            </a:r>
            <a:r>
              <a:rPr lang="en-US" sz="2200" dirty="0" smtClean="0">
                <a:solidFill>
                  <a:schemeClr val="bg1"/>
                </a:solidFill>
              </a:rPr>
              <a:t>    </a:t>
            </a:r>
            <a:r>
              <a:rPr lang="en-US" sz="2200" dirty="0" smtClean="0"/>
              <a:t>(</a:t>
            </a:r>
            <a:r>
              <a:rPr lang="en-US" sz="2200" dirty="0" err="1" smtClean="0"/>
              <a:t>Lk</a:t>
            </a:r>
            <a:r>
              <a:rPr lang="en-US" sz="2200" dirty="0" smtClean="0"/>
              <a:t>. </a:t>
            </a:r>
            <a:r>
              <a:rPr lang="en-US" sz="2200" dirty="0"/>
              <a:t>7:</a:t>
            </a:r>
            <a:r>
              <a:rPr lang="en-US" sz="2200" dirty="0" smtClean="0"/>
              <a:t>30)</a:t>
            </a:r>
            <a:endParaRPr lang="en-US" sz="2200" dirty="0"/>
          </a:p>
          <a:p>
            <a:pPr>
              <a:lnSpc>
                <a:spcPct val="90000"/>
              </a:lnSpc>
            </a:pPr>
            <a:r>
              <a:rPr lang="en-US" dirty="0">
                <a:solidFill>
                  <a:schemeClr val="bg1"/>
                </a:solidFill>
              </a:rPr>
              <a:t>To be born again</a:t>
            </a:r>
            <a:r>
              <a:rPr lang="en-US" sz="2200" dirty="0">
                <a:solidFill>
                  <a:schemeClr val="bg1"/>
                </a:solidFill>
              </a:rPr>
              <a:t>                            </a:t>
            </a:r>
            <a:r>
              <a:rPr lang="en-US" sz="2200" dirty="0" smtClean="0">
                <a:solidFill>
                  <a:schemeClr val="bg1"/>
                </a:solidFill>
              </a:rPr>
              <a:t>    </a:t>
            </a:r>
            <a:r>
              <a:rPr lang="en-US" sz="2200" dirty="0">
                <a:solidFill>
                  <a:schemeClr val="bg1"/>
                </a:solidFill>
              </a:rPr>
              <a:t> </a:t>
            </a:r>
            <a:r>
              <a:rPr lang="en-US" sz="2200" dirty="0" smtClean="0">
                <a:solidFill>
                  <a:schemeClr val="bg1"/>
                </a:solidFill>
              </a:rPr>
              <a:t> </a:t>
            </a:r>
            <a:r>
              <a:rPr lang="en-US" sz="2200" dirty="0" smtClean="0"/>
              <a:t>(</a:t>
            </a:r>
            <a:r>
              <a:rPr lang="en-US" sz="2200" dirty="0" smtClean="0"/>
              <a:t>Jn</a:t>
            </a:r>
            <a:r>
              <a:rPr lang="en-US" sz="2200" dirty="0" smtClean="0"/>
              <a:t>. </a:t>
            </a:r>
            <a:r>
              <a:rPr lang="en-US" sz="2200" dirty="0"/>
              <a:t>3:</a:t>
            </a:r>
            <a:r>
              <a:rPr lang="en-US" sz="2200" dirty="0" smtClean="0"/>
              <a:t>5)</a:t>
            </a:r>
            <a:endParaRPr lang="en-US" sz="2200" dirty="0"/>
          </a:p>
          <a:p>
            <a:pPr>
              <a:lnSpc>
                <a:spcPct val="90000"/>
              </a:lnSpc>
            </a:pPr>
            <a:r>
              <a:rPr lang="en-US" dirty="0">
                <a:solidFill>
                  <a:schemeClr val="bg1"/>
                </a:solidFill>
              </a:rPr>
              <a:t>To unite with the name of Father, Son &amp; Holy </a:t>
            </a:r>
            <a:r>
              <a:rPr lang="en-US" dirty="0">
                <a:solidFill>
                  <a:schemeClr val="bg1"/>
                </a:solidFill>
              </a:rPr>
              <a:t>Spirit                            </a:t>
            </a:r>
            <a:r>
              <a:rPr lang="en-US" dirty="0" smtClean="0">
                <a:solidFill>
                  <a:schemeClr val="bg1"/>
                </a:solidFill>
              </a:rPr>
              <a:t>             </a:t>
            </a:r>
            <a:r>
              <a:rPr lang="en-US" sz="2200" dirty="0" smtClean="0"/>
              <a:t>(</a:t>
            </a:r>
            <a:r>
              <a:rPr lang="en-US" sz="2200" dirty="0" smtClean="0"/>
              <a:t>Mt</a:t>
            </a:r>
            <a:r>
              <a:rPr lang="en-US" sz="2200" dirty="0" smtClean="0"/>
              <a:t>. </a:t>
            </a:r>
            <a:r>
              <a:rPr lang="en-US" sz="2200" dirty="0"/>
              <a:t>28:</a:t>
            </a:r>
            <a:r>
              <a:rPr lang="en-US" sz="2200" dirty="0" smtClean="0"/>
              <a:t>19)</a:t>
            </a:r>
            <a:endParaRPr lang="en-US" sz="2200" dirty="0"/>
          </a:p>
          <a:p>
            <a:pPr>
              <a:lnSpc>
                <a:spcPct val="90000"/>
              </a:lnSpc>
            </a:pPr>
            <a:r>
              <a:rPr lang="en-US" dirty="0">
                <a:solidFill>
                  <a:schemeClr val="bg1"/>
                </a:solidFill>
              </a:rPr>
              <a:t>To become a child of </a:t>
            </a:r>
            <a:r>
              <a:rPr lang="en-US" dirty="0">
                <a:solidFill>
                  <a:schemeClr val="bg1"/>
                </a:solidFill>
              </a:rPr>
              <a:t>God            </a:t>
            </a:r>
            <a:r>
              <a:rPr lang="en-US" dirty="0" smtClean="0">
                <a:solidFill>
                  <a:schemeClr val="bg1"/>
                </a:solidFill>
              </a:rPr>
              <a:t>       </a:t>
            </a:r>
            <a:r>
              <a:rPr lang="en-US" sz="2200" dirty="0" smtClean="0"/>
              <a:t>(</a:t>
            </a:r>
            <a:r>
              <a:rPr lang="en-US" sz="2200" dirty="0" smtClean="0"/>
              <a:t>Gal</a:t>
            </a:r>
            <a:r>
              <a:rPr lang="en-US" sz="2200" dirty="0" smtClean="0"/>
              <a:t>. </a:t>
            </a:r>
            <a:r>
              <a:rPr lang="en-US" sz="2200" dirty="0"/>
              <a:t>3:26-</a:t>
            </a:r>
            <a:r>
              <a:rPr lang="en-US" sz="2200" dirty="0" smtClean="0"/>
              <a:t>27)</a:t>
            </a:r>
            <a:endParaRPr lang="en-US" sz="2200" dirty="0"/>
          </a:p>
          <a:p>
            <a:pPr>
              <a:lnSpc>
                <a:spcPct val="90000"/>
              </a:lnSpc>
            </a:pPr>
            <a:r>
              <a:rPr lang="en-US" dirty="0">
                <a:solidFill>
                  <a:schemeClr val="bg1"/>
                </a:solidFill>
              </a:rPr>
              <a:t>To cloth yourself with </a:t>
            </a:r>
            <a:r>
              <a:rPr lang="en-US" dirty="0">
                <a:solidFill>
                  <a:schemeClr val="bg1"/>
                </a:solidFill>
              </a:rPr>
              <a:t>Christ       </a:t>
            </a:r>
            <a:r>
              <a:rPr lang="en-US" dirty="0" smtClean="0">
                <a:solidFill>
                  <a:schemeClr val="bg1"/>
                </a:solidFill>
              </a:rPr>
              <a:t>      </a:t>
            </a:r>
            <a:r>
              <a:rPr lang="en-US" sz="2200" dirty="0" smtClean="0"/>
              <a:t>(</a:t>
            </a:r>
            <a:r>
              <a:rPr lang="en-US" sz="2200" dirty="0" smtClean="0"/>
              <a:t>Gal</a:t>
            </a:r>
            <a:r>
              <a:rPr lang="en-US" sz="2200" dirty="0" smtClean="0"/>
              <a:t>. </a:t>
            </a:r>
            <a:r>
              <a:rPr lang="en-US" sz="2200" dirty="0"/>
              <a:t>3:26-</a:t>
            </a:r>
            <a:r>
              <a:rPr lang="en-US" sz="2200" dirty="0" smtClean="0"/>
              <a:t>27)</a:t>
            </a:r>
            <a:endParaRPr lang="en-US" sz="2200" dirty="0"/>
          </a:p>
          <a:p>
            <a:pPr>
              <a:lnSpc>
                <a:spcPct val="90000"/>
              </a:lnSpc>
            </a:pPr>
            <a:r>
              <a:rPr lang="en-US" dirty="0">
                <a:solidFill>
                  <a:schemeClr val="bg1"/>
                </a:solidFill>
              </a:rPr>
              <a:t>To enter into </a:t>
            </a:r>
            <a:r>
              <a:rPr lang="en-US" dirty="0">
                <a:solidFill>
                  <a:schemeClr val="bg1"/>
                </a:solidFill>
              </a:rPr>
              <a:t>Christ                      </a:t>
            </a:r>
            <a:r>
              <a:rPr lang="en-US" dirty="0" smtClean="0">
                <a:solidFill>
                  <a:schemeClr val="bg1"/>
                </a:solidFill>
              </a:rPr>
              <a:t>       </a:t>
            </a:r>
            <a:r>
              <a:rPr lang="en-US" sz="2200" dirty="0" smtClean="0"/>
              <a:t>(</a:t>
            </a:r>
            <a:r>
              <a:rPr lang="en-US" sz="2200" dirty="0" smtClean="0"/>
              <a:t>Gal</a:t>
            </a:r>
            <a:r>
              <a:rPr lang="en-US" sz="2200" dirty="0" smtClean="0"/>
              <a:t>. </a:t>
            </a:r>
            <a:r>
              <a:rPr lang="en-US" sz="2200" dirty="0"/>
              <a:t>3:27; </a:t>
            </a:r>
            <a:r>
              <a:rPr lang="en-US" sz="2200" dirty="0" smtClean="0"/>
              <a:t>1 </a:t>
            </a:r>
            <a:r>
              <a:rPr lang="en-US" sz="2200" dirty="0" smtClean="0"/>
              <a:t>Cor. </a:t>
            </a:r>
            <a:r>
              <a:rPr lang="en-US" sz="2200" dirty="0"/>
              <a:t>12:</a:t>
            </a:r>
            <a:r>
              <a:rPr lang="en-US" sz="2200" dirty="0" smtClean="0"/>
              <a:t>13)</a:t>
            </a:r>
            <a:endParaRPr lang="en-US" sz="2200" dirty="0"/>
          </a:p>
        </p:txBody>
      </p:sp>
      <p:sp>
        <p:nvSpPr>
          <p:cNvPr id="6" name="Content Placeholder 5"/>
          <p:cNvSpPr>
            <a:spLocks noGrp="1"/>
          </p:cNvSpPr>
          <p:nvPr>
            <p:ph sz="quarter" idx="4"/>
          </p:nvPr>
        </p:nvSpPr>
        <p:spPr>
          <a:xfrm>
            <a:off x="4645026" y="586764"/>
            <a:ext cx="4270375" cy="4166379"/>
          </a:xfrm>
        </p:spPr>
        <p:txBody>
          <a:bodyPr>
            <a:normAutofit fontScale="92500" lnSpcReduction="20000"/>
          </a:bodyPr>
          <a:lstStyle/>
          <a:p>
            <a:pPr>
              <a:lnSpc>
                <a:spcPct val="90000"/>
              </a:lnSpc>
            </a:pPr>
            <a:r>
              <a:rPr lang="en-US" dirty="0">
                <a:solidFill>
                  <a:schemeClr val="bg1"/>
                </a:solidFill>
              </a:rPr>
              <a:t>To have your sins </a:t>
            </a:r>
            <a:r>
              <a:rPr lang="en-US" dirty="0">
                <a:solidFill>
                  <a:schemeClr val="bg1"/>
                </a:solidFill>
              </a:rPr>
              <a:t>forgiven          </a:t>
            </a:r>
            <a:r>
              <a:rPr lang="en-US" sz="2200" dirty="0" smtClean="0"/>
              <a:t>(Acts </a:t>
            </a:r>
            <a:r>
              <a:rPr lang="en-US" sz="2200" dirty="0"/>
              <a:t>2:38; 22:</a:t>
            </a:r>
            <a:r>
              <a:rPr lang="en-US" sz="2200" dirty="0" smtClean="0"/>
              <a:t>16)</a:t>
            </a:r>
            <a:endParaRPr lang="en-US" sz="2200" dirty="0"/>
          </a:p>
          <a:p>
            <a:pPr>
              <a:lnSpc>
                <a:spcPct val="90000"/>
              </a:lnSpc>
            </a:pPr>
            <a:r>
              <a:rPr lang="en-US" dirty="0">
                <a:solidFill>
                  <a:schemeClr val="bg1"/>
                </a:solidFill>
              </a:rPr>
              <a:t>To benefit from Christ’s death </a:t>
            </a:r>
            <a:r>
              <a:rPr lang="en-US" sz="2200" dirty="0"/>
              <a:t>(</a:t>
            </a:r>
            <a:r>
              <a:rPr lang="en-US" sz="2200" dirty="0" smtClean="0"/>
              <a:t>Rom</a:t>
            </a:r>
            <a:r>
              <a:rPr lang="en-US" sz="2200" dirty="0" smtClean="0"/>
              <a:t>. </a:t>
            </a:r>
            <a:r>
              <a:rPr lang="en-US" sz="2200" dirty="0"/>
              <a:t>6:3-</a:t>
            </a:r>
            <a:r>
              <a:rPr lang="en-US" sz="2200" dirty="0" smtClean="0"/>
              <a:t>4)</a:t>
            </a:r>
            <a:endParaRPr lang="en-US" sz="2200" dirty="0"/>
          </a:p>
          <a:p>
            <a:pPr>
              <a:lnSpc>
                <a:spcPct val="90000"/>
              </a:lnSpc>
            </a:pPr>
            <a:r>
              <a:rPr lang="en-US" dirty="0">
                <a:solidFill>
                  <a:schemeClr val="bg1"/>
                </a:solidFill>
              </a:rPr>
              <a:t>To contact the blood of Christ   </a:t>
            </a:r>
            <a:r>
              <a:rPr lang="en-US" sz="2200" dirty="0" smtClean="0"/>
              <a:t>(</a:t>
            </a:r>
            <a:r>
              <a:rPr lang="en-US" sz="2200" dirty="0" smtClean="0"/>
              <a:t>Rom </a:t>
            </a:r>
            <a:r>
              <a:rPr lang="en-US" sz="2200" dirty="0"/>
              <a:t>6:3-4; </a:t>
            </a:r>
            <a:r>
              <a:rPr lang="en-US" sz="2200" dirty="0" smtClean="0"/>
              <a:t>Jn. </a:t>
            </a:r>
            <a:r>
              <a:rPr lang="en-US" sz="2200" dirty="0"/>
              <a:t>19:34</a:t>
            </a:r>
          </a:p>
          <a:p>
            <a:pPr>
              <a:lnSpc>
                <a:spcPct val="90000"/>
              </a:lnSpc>
            </a:pPr>
            <a:r>
              <a:rPr lang="en-US" dirty="0">
                <a:solidFill>
                  <a:schemeClr val="bg1"/>
                </a:solidFill>
              </a:rPr>
              <a:t>To be resurrected to a new life</a:t>
            </a:r>
            <a:r>
              <a:rPr lang="en-US" dirty="0">
                <a:solidFill>
                  <a:schemeClr val="bg1"/>
                </a:solidFill>
              </a:rPr>
              <a:t>  </a:t>
            </a:r>
            <a:r>
              <a:rPr lang="en-US" sz="2200" dirty="0" smtClean="0"/>
              <a:t>(Rom</a:t>
            </a:r>
            <a:r>
              <a:rPr lang="en-US" sz="2200" dirty="0" smtClean="0"/>
              <a:t>. </a:t>
            </a:r>
            <a:r>
              <a:rPr lang="en-US" sz="2200" dirty="0"/>
              <a:t>6:</a:t>
            </a:r>
            <a:r>
              <a:rPr lang="en-US" sz="2200" dirty="0" smtClean="0"/>
              <a:t>4)</a:t>
            </a:r>
            <a:endParaRPr lang="en-US" sz="2200" dirty="0"/>
          </a:p>
          <a:p>
            <a:pPr>
              <a:lnSpc>
                <a:spcPct val="90000"/>
              </a:lnSpc>
            </a:pPr>
            <a:r>
              <a:rPr lang="en-US" dirty="0">
                <a:solidFill>
                  <a:schemeClr val="bg1"/>
                </a:solidFill>
              </a:rPr>
              <a:t>To have a clean conscience              </a:t>
            </a:r>
            <a:r>
              <a:rPr lang="en-US" sz="2200" dirty="0" smtClean="0"/>
              <a:t>(1 </a:t>
            </a:r>
            <a:r>
              <a:rPr lang="en-US" sz="2200" dirty="0" smtClean="0"/>
              <a:t>Pet. </a:t>
            </a:r>
            <a:r>
              <a:rPr lang="en-US" sz="2200" dirty="0"/>
              <a:t>3:</a:t>
            </a:r>
            <a:r>
              <a:rPr lang="en-US" sz="2200" dirty="0" smtClean="0"/>
              <a:t>21)</a:t>
            </a:r>
            <a:endParaRPr lang="en-US" sz="2200" dirty="0"/>
          </a:p>
          <a:p>
            <a:pPr>
              <a:lnSpc>
                <a:spcPct val="90000"/>
              </a:lnSpc>
            </a:pPr>
            <a:r>
              <a:rPr lang="en-US" dirty="0">
                <a:solidFill>
                  <a:schemeClr val="bg1"/>
                </a:solidFill>
              </a:rPr>
              <a:t>To be Saved  </a:t>
            </a:r>
            <a:r>
              <a:rPr lang="en-US" dirty="0">
                <a:solidFill>
                  <a:schemeClr val="bg1"/>
                </a:solidFill>
              </a:rPr>
              <a:t>                                       </a:t>
            </a:r>
            <a:r>
              <a:rPr lang="en-US" sz="2200" dirty="0" smtClean="0"/>
              <a:t>(</a:t>
            </a:r>
            <a:r>
              <a:rPr lang="en-US" sz="2200" dirty="0" smtClean="0"/>
              <a:t>1 </a:t>
            </a:r>
            <a:r>
              <a:rPr lang="en-US" sz="2200" dirty="0" smtClean="0"/>
              <a:t>Pet. </a:t>
            </a:r>
            <a:r>
              <a:rPr lang="en-US" sz="2200" dirty="0"/>
              <a:t>3:21; </a:t>
            </a:r>
            <a:r>
              <a:rPr lang="en-US" sz="2200" dirty="0" smtClean="0"/>
              <a:t>Mk </a:t>
            </a:r>
            <a:r>
              <a:rPr lang="en-US" sz="2200" dirty="0"/>
              <a:t>16:</a:t>
            </a:r>
            <a:r>
              <a:rPr lang="en-US" sz="2200" dirty="0" smtClean="0"/>
              <a:t>16)</a:t>
            </a:r>
            <a:endParaRPr lang="en-US" sz="2200" dirty="0"/>
          </a:p>
          <a:p>
            <a:pPr>
              <a:lnSpc>
                <a:spcPct val="90000"/>
              </a:lnSpc>
            </a:pPr>
            <a:r>
              <a:rPr lang="en-US" dirty="0">
                <a:solidFill>
                  <a:schemeClr val="bg1"/>
                </a:solidFill>
              </a:rPr>
              <a:t>To obey God’s commands </a:t>
            </a:r>
            <a:r>
              <a:rPr lang="en-US" dirty="0">
                <a:solidFill>
                  <a:schemeClr val="bg1"/>
                </a:solidFill>
              </a:rPr>
              <a:t>           </a:t>
            </a:r>
            <a:r>
              <a:rPr lang="en-US" sz="2200" dirty="0" smtClean="0"/>
              <a:t>(Acts </a:t>
            </a:r>
            <a:r>
              <a:rPr lang="en-US" sz="2200" dirty="0"/>
              <a:t>10:48; </a:t>
            </a:r>
            <a:r>
              <a:rPr lang="en-US" sz="2200" dirty="0" smtClean="0"/>
              <a:t>Mk. </a:t>
            </a:r>
            <a:r>
              <a:rPr lang="en-US" sz="2200" dirty="0"/>
              <a:t>16:</a:t>
            </a:r>
            <a:r>
              <a:rPr lang="en-US" sz="2200" dirty="0" smtClean="0"/>
              <a:t>16)</a:t>
            </a:r>
            <a:endParaRPr lang="en-US" sz="2200" dirty="0"/>
          </a:p>
          <a:p>
            <a:pPr>
              <a:lnSpc>
                <a:spcPct val="90000"/>
              </a:lnSpc>
            </a:pPr>
            <a:r>
              <a:rPr lang="en-US" dirty="0">
                <a:solidFill>
                  <a:schemeClr val="bg1"/>
                </a:solidFill>
              </a:rPr>
              <a:t>To be added to Christ’s church    </a:t>
            </a:r>
            <a:r>
              <a:rPr lang="en-US" sz="2200" dirty="0" smtClean="0"/>
              <a:t>(</a:t>
            </a:r>
            <a:r>
              <a:rPr lang="en-US" sz="2200" dirty="0" smtClean="0"/>
              <a:t>Acts </a:t>
            </a:r>
            <a:r>
              <a:rPr lang="en-US" sz="2200" dirty="0" smtClean="0"/>
              <a:t>2</a:t>
            </a:r>
            <a:r>
              <a:rPr lang="en-US" sz="2200" dirty="0"/>
              <a:t>:</a:t>
            </a:r>
            <a:r>
              <a:rPr lang="en-US" sz="2200" dirty="0" smtClean="0"/>
              <a:t>41,47)</a:t>
            </a:r>
            <a:endParaRPr lang="en-US" sz="2200" dirty="0"/>
          </a:p>
        </p:txBody>
      </p:sp>
    </p:spTree>
    <p:extLst>
      <p:ext uri="{BB962C8B-B14F-4D97-AF65-F5344CB8AC3E}">
        <p14:creationId xmlns:p14="http://schemas.microsoft.com/office/powerpoint/2010/main" val="2271799773"/>
      </p:ext>
    </p:extLst>
  </p:cSld>
  <p:clrMapOvr>
    <a:masterClrMapping/>
  </p:clrMapOvr>
  <mc:AlternateContent xmlns:mc="http://schemas.openxmlformats.org/markup-compatibility/2006">
    <mc:Choice xmlns:p14="http://schemas.microsoft.com/office/powerpoint/2010/main" Requires="p14">
      <p:transition spd="slow" p14:dur="11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down)">
                                      <p:cBhvr>
                                        <p:cTn id="31" dur="500"/>
                                        <p:tgtEl>
                                          <p:spTgt spid="4">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down)">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down)">
                                      <p:cBhvr>
                                        <p:cTn id="40" dur="500"/>
                                        <p:tgtEl>
                                          <p:spTgt spid="6">
                                            <p:txEl>
                                              <p:pRg st="0" end="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down)">
                                      <p:cBhvr>
                                        <p:cTn id="43" dur="500"/>
                                        <p:tgtEl>
                                          <p:spTgt spid="6">
                                            <p:txEl>
                                              <p:pRg st="1" end="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down)">
                                      <p:cBhvr>
                                        <p:cTn id="46" dur="500"/>
                                        <p:tgtEl>
                                          <p:spTgt spid="6">
                                            <p:txEl>
                                              <p:pRg st="2" end="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down)">
                                      <p:cBhvr>
                                        <p:cTn id="49" dur="500"/>
                                        <p:tgtEl>
                                          <p:spTgt spid="6">
                                            <p:txEl>
                                              <p:pRg st="3" end="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down)">
                                      <p:cBhvr>
                                        <p:cTn id="52" dur="500"/>
                                        <p:tgtEl>
                                          <p:spTgt spid="6">
                                            <p:txEl>
                                              <p:pRg st="4" end="4"/>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wipe(down)">
                                      <p:cBhvr>
                                        <p:cTn id="55" dur="500"/>
                                        <p:tgtEl>
                                          <p:spTgt spid="6">
                                            <p:txEl>
                                              <p:pRg st="5" end="5"/>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wipe(down)">
                                      <p:cBhvr>
                                        <p:cTn id="58" dur="500"/>
                                        <p:tgtEl>
                                          <p:spTgt spid="6">
                                            <p:txEl>
                                              <p:pRg st="6" end="6"/>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wipe(down)">
                                      <p:cBhvr>
                                        <p:cTn id="6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1069</Words>
  <Application>Microsoft Macintosh PowerPoint</Application>
  <PresentationFormat>On-screen Show (16:9)</PresentationFormat>
  <Paragraphs>64</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Salvation</vt:lpstr>
      <vt:lpstr>Forgiveness of the Wicked Recognized</vt:lpstr>
      <vt:lpstr>But “Good” People Need Forgiveness, Too!</vt:lpstr>
      <vt:lpstr>The Ephesian Disciples</vt:lpstr>
      <vt:lpstr>PowerPoint Presentation</vt:lpstr>
      <vt:lpstr>Why you must be Baptized…</vt:lpstr>
      <vt:lpstr>We must die in order to be made alive</vt:lpstr>
      <vt:lpstr>PowerPoint Presentation</vt:lpstr>
      <vt:lpstr>PowerPoint Presentation</vt:lpstr>
      <vt:lpstr>Why Do the Good Need Forgiveness?</vt:lpstr>
      <vt:lpstr>To the Wicked:   You are lost without Christ!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P</dc:creator>
  <cp:lastModifiedBy>S P</cp:lastModifiedBy>
  <cp:revision>7</cp:revision>
  <dcterms:created xsi:type="dcterms:W3CDTF">2015-06-02T13:17:23Z</dcterms:created>
  <dcterms:modified xsi:type="dcterms:W3CDTF">2015-06-05T19:32:13Z</dcterms:modified>
</cp:coreProperties>
</file>