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8"/>
  </p:notesMasterIdLst>
  <p:sldIdLst>
    <p:sldId id="259" r:id="rId3"/>
    <p:sldId id="257" r:id="rId4"/>
    <p:sldId id="319" r:id="rId5"/>
    <p:sldId id="261" r:id="rId6"/>
    <p:sldId id="322" r:id="rId7"/>
    <p:sldId id="323" r:id="rId8"/>
    <p:sldId id="320" r:id="rId9"/>
    <p:sldId id="324" r:id="rId10"/>
    <p:sldId id="325" r:id="rId11"/>
    <p:sldId id="327" r:id="rId12"/>
    <p:sldId id="331" r:id="rId13"/>
    <p:sldId id="329" r:id="rId14"/>
    <p:sldId id="332" r:id="rId15"/>
    <p:sldId id="321" r:id="rId16"/>
    <p:sldId id="269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 snapToGrid="0" snapToObjects="1">
      <p:cViewPr varScale="1">
        <p:scale>
          <a:sx n="148" d="100"/>
          <a:sy n="148" d="100"/>
        </p:scale>
        <p:origin x="-96" y="-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707A-F38F-E04A-BA20-ACB8DC745B91}" type="datetimeFigureOut">
              <a:rPr lang="en-US" smtClean="0"/>
              <a:t>7/12/15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8307-F33F-D14C-BCC2-1300C5A1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633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63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4B52D-449D-D346-8D02-7E2B2250855E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47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E9BA0-9AD1-A345-8D87-918C731E4B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067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D793A-5240-354A-B1F9-8262A78E5F3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9829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566C-7652-5649-BA76-0722F8DB9BF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6968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BD72-CE55-C740-B099-51034966D73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674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8D852-439C-C24A-82C6-2049E0C095D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4144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23CB1-61D6-B14E-9823-ED6AF84882A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802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151B-6E33-F14E-92B4-95032B09D68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077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F093D-26CB-0945-8396-D3F1A3DD440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8202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6879C-57B2-F04C-978C-63A477A1E1E9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3462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AA164-279D-6D42-827F-9ECA6ADB3D21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447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4718-82E6-4F43-BF37-3EFB18D7BCFA}" type="datetimeFigureOut">
              <a:rPr lang="en-US" smtClean="0"/>
              <a:t>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D6AD475-98CA-8A45-AF4D-335501EFA85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226" name="Picture 130" descr="scripture reading_c_nv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8335"/>
            <a:ext cx="9178926" cy="51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7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7514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889"/>
          <a:stretch/>
        </p:blipFill>
        <p:spPr>
          <a:xfrm>
            <a:off x="2694970" y="512402"/>
            <a:ext cx="6449030" cy="42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92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340" y="0"/>
            <a:ext cx="3400150" cy="51435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7503496">
            <a:off x="6286664" y="102918"/>
            <a:ext cx="1027920" cy="5027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Explosion 2 6"/>
          <p:cNvSpPr/>
          <p:nvPr/>
        </p:nvSpPr>
        <p:spPr bwMode="auto">
          <a:xfrm>
            <a:off x="5208594" y="2522943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Explosion 2 7"/>
          <p:cNvSpPr/>
          <p:nvPr/>
        </p:nvSpPr>
        <p:spPr bwMode="auto">
          <a:xfrm>
            <a:off x="6170933" y="1130684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Explosion 2 8"/>
          <p:cNvSpPr/>
          <p:nvPr/>
        </p:nvSpPr>
        <p:spPr bwMode="auto">
          <a:xfrm>
            <a:off x="5928918" y="1040579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Explosion 2 9"/>
          <p:cNvSpPr/>
          <p:nvPr/>
        </p:nvSpPr>
        <p:spPr bwMode="auto">
          <a:xfrm>
            <a:off x="6427417" y="2168902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727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555"/>
          <a:stretch/>
        </p:blipFill>
        <p:spPr>
          <a:xfrm>
            <a:off x="2667000" y="0"/>
            <a:ext cx="647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327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340" y="0"/>
            <a:ext cx="3400150" cy="51435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7503496">
            <a:off x="6286664" y="102918"/>
            <a:ext cx="1027920" cy="5027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Explosion 2 6"/>
          <p:cNvSpPr/>
          <p:nvPr/>
        </p:nvSpPr>
        <p:spPr bwMode="auto">
          <a:xfrm>
            <a:off x="5208594" y="2522943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Explosion 2 7"/>
          <p:cNvSpPr/>
          <p:nvPr/>
        </p:nvSpPr>
        <p:spPr bwMode="auto">
          <a:xfrm>
            <a:off x="6170933" y="1130684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Explosion 2 8"/>
          <p:cNvSpPr/>
          <p:nvPr/>
        </p:nvSpPr>
        <p:spPr bwMode="auto">
          <a:xfrm>
            <a:off x="5928918" y="1040579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Explosion 2 9"/>
          <p:cNvSpPr/>
          <p:nvPr/>
        </p:nvSpPr>
        <p:spPr bwMode="auto">
          <a:xfrm>
            <a:off x="6170462" y="1483488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Explosion 2 10"/>
          <p:cNvSpPr/>
          <p:nvPr/>
        </p:nvSpPr>
        <p:spPr bwMode="auto">
          <a:xfrm>
            <a:off x="6556130" y="2703153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Explosion 2 11"/>
          <p:cNvSpPr/>
          <p:nvPr/>
        </p:nvSpPr>
        <p:spPr bwMode="auto">
          <a:xfrm>
            <a:off x="6427417" y="2168902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Explosion 2 12"/>
          <p:cNvSpPr/>
          <p:nvPr/>
        </p:nvSpPr>
        <p:spPr bwMode="auto">
          <a:xfrm>
            <a:off x="5532949" y="2168902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Explosion 2 13"/>
          <p:cNvSpPr/>
          <p:nvPr/>
        </p:nvSpPr>
        <p:spPr bwMode="auto">
          <a:xfrm>
            <a:off x="6033639" y="1988692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315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47790"/>
            <a:ext cx="6400800" cy="4375460"/>
          </a:xfrm>
        </p:spPr>
        <p:txBody>
          <a:bodyPr numCol="1" anchor="t"/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Why Judges were needed,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Judges 1.1-3.6</a:t>
            </a: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The Judges,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Judges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3.7-16.31; 1Samuel 1-7</a:t>
            </a: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Description of Israel when they did what was right in their own eyes,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Judges 17-21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Ruth and how she fits in the Biblical story,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Ruth</a:t>
            </a: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970760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1317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0"/>
            <a:ext cx="6400800" cy="5143500"/>
          </a:xfrm>
        </p:spPr>
        <p:txBody>
          <a:bodyPr numCol="2"/>
          <a:lstStyle/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Creation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The Flood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Patriarchs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Exodus from Egypt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Wilderness Wanderings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Conquest of Canaan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Judges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United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Divided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Judah Alone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Babylonian Captivity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Return from Captivity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09750"/>
            <a:ext cx="2667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STORY of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the OLD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TESTAMENT</a:t>
            </a:r>
          </a:p>
        </p:txBody>
      </p:sp>
    </p:spTree>
    <p:extLst>
      <p:ext uri="{BB962C8B-B14F-4D97-AF65-F5344CB8AC3E}">
        <p14:creationId xmlns:p14="http://schemas.microsoft.com/office/powerpoint/2010/main" val="215963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0"/>
            <a:ext cx="6400800" cy="5143500"/>
          </a:xfrm>
        </p:spPr>
        <p:txBody>
          <a:bodyPr numCol="2"/>
          <a:lstStyle/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Creation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The Flood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Patriarchs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Exodus from Egypt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Wilderness Wanderings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Conquest of Canaan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rgbClr val="FFFF66"/>
                </a:solidFill>
                <a:latin typeface="Avenir Book"/>
                <a:cs typeface="Avenir Book"/>
              </a:rPr>
              <a:t>Judges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United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Divided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Judah Alone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Babylonian Captivity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Return from Captivity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09750"/>
            <a:ext cx="2667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STORY of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the OLD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TESTAMENT</a:t>
            </a:r>
          </a:p>
        </p:txBody>
      </p:sp>
    </p:spTree>
    <p:extLst>
      <p:ext uri="{BB962C8B-B14F-4D97-AF65-F5344CB8AC3E}">
        <p14:creationId xmlns:p14="http://schemas.microsoft.com/office/powerpoint/2010/main" val="14636747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0963" y="1069358"/>
            <a:ext cx="620555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Roman"/>
                <a:cs typeface="Avenir Roman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Avenir Roman"/>
                <a:cs typeface="Avenir Roman"/>
              </a:rPr>
              <a:t>The Lord your God will clear away these nations before you little by little; you will not be able to put an end to them quickly, for the wild beasts would grow too numerous for you.” </a:t>
            </a:r>
            <a:endParaRPr lang="en-US" sz="2800" dirty="0" smtClean="0">
              <a:solidFill>
                <a:schemeClr val="bg1"/>
              </a:solidFill>
              <a:latin typeface="Avenir Roman"/>
              <a:cs typeface="Avenir Roman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venir Roman"/>
                <a:cs typeface="Avenir Roman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Avenir Roman"/>
                <a:cs typeface="Avenir Roman"/>
              </a:rPr>
              <a:t>Deuteronomy 7:</a:t>
            </a:r>
            <a:r>
              <a:rPr lang="en-US" sz="2800" dirty="0" smtClean="0">
                <a:solidFill>
                  <a:schemeClr val="bg1"/>
                </a:solidFill>
                <a:latin typeface="Avenir Roman"/>
                <a:cs typeface="Avenir Roman"/>
              </a:rPr>
              <a:t>22)</a:t>
            </a:r>
            <a:endParaRPr lang="en-US" sz="2800" dirty="0">
              <a:solidFill>
                <a:schemeClr val="bg1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64491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47790"/>
            <a:ext cx="6400800" cy="4375460"/>
          </a:xfrm>
        </p:spPr>
        <p:txBody>
          <a:bodyPr numCol="1" anchor="t"/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Why Judges were needed,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Judges 1.1-3.6</a:t>
            </a: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31150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498" y="0"/>
            <a:ext cx="38511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7055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3" name="Picture 2" descr="Lesson 9 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94" y="0"/>
            <a:ext cx="58947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334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47790"/>
            <a:ext cx="6400800" cy="4375460"/>
          </a:xfrm>
        </p:spPr>
        <p:txBody>
          <a:bodyPr numCol="1" anchor="t"/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Why Judges were needed,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Judges 1.1-3.6</a:t>
            </a: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The Judges,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Judges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3.7-16.31; 1Samuel 1-7</a:t>
            </a:r>
            <a:endParaRPr lang="en-US" sz="28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926072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</a:t>
            </a:r>
          </a:p>
          <a:p>
            <a:pPr algn="ctr"/>
            <a:r>
              <a:rPr lang="en-US" sz="3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Judges; Ruth; 1Samuel 1-7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340" y="0"/>
            <a:ext cx="3400150" cy="51435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7503496">
            <a:off x="6286664" y="102918"/>
            <a:ext cx="1027920" cy="5027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Explosion 2 6"/>
          <p:cNvSpPr/>
          <p:nvPr/>
        </p:nvSpPr>
        <p:spPr bwMode="auto">
          <a:xfrm>
            <a:off x="5208594" y="2522943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Explosion 2 7"/>
          <p:cNvSpPr/>
          <p:nvPr/>
        </p:nvSpPr>
        <p:spPr bwMode="auto">
          <a:xfrm>
            <a:off x="6170933" y="1130684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Explosion 2 8"/>
          <p:cNvSpPr/>
          <p:nvPr/>
        </p:nvSpPr>
        <p:spPr bwMode="auto">
          <a:xfrm>
            <a:off x="6427417" y="2168902"/>
            <a:ext cx="257426" cy="18021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677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1302</TotalTime>
  <Words>297</Words>
  <Application>Microsoft Macintosh PowerPoint</Application>
  <PresentationFormat>On-screen Show (16:9)</PresentationFormat>
  <Paragraphs>74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Black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Bumby Church of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Office 2004 Test Drive User</cp:lastModifiedBy>
  <cp:revision>25</cp:revision>
  <dcterms:created xsi:type="dcterms:W3CDTF">2015-03-14T15:43:00Z</dcterms:created>
  <dcterms:modified xsi:type="dcterms:W3CDTF">2015-07-12T18:39:02Z</dcterms:modified>
</cp:coreProperties>
</file>