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266" r:id="rId3"/>
    <p:sldId id="268" r:id="rId4"/>
    <p:sldId id="267" r:id="rId5"/>
    <p:sldId id="269" r:id="rId6"/>
    <p:sldId id="270" r:id="rId7"/>
    <p:sldId id="271" r:id="rId8"/>
    <p:sldId id="272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B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19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D264A-5F72-6D48-810C-A95097CC8E0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77F5C-DDB4-8047-8D5F-1DABAC027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78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55ECD-D79C-405A-8DF6-E8B7A8E31DBD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9CF80-8DA3-4D3E-B599-1C085C03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6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6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2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6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6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2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CF80-8DA3-4D3E-B599-1C085C03F2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3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B9A5-35D2-9349-BDAD-4ADA1B187877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52365-53D7-7445-8AB2-E189811D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202" y="0"/>
            <a:ext cx="92052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54" y="0"/>
            <a:ext cx="9044546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81" y="449755"/>
            <a:ext cx="8336038" cy="857250"/>
          </a:xfrm>
          <a:solidFill>
            <a:srgbClr val="BA00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Dual Nature of the Law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4476" y="1475619"/>
            <a:ext cx="7102324" cy="311900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Religious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Civic</a:t>
            </a:r>
          </a:p>
          <a:p>
            <a:r>
              <a:rPr lang="en-US" sz="2800" dirty="0">
                <a:solidFill>
                  <a:srgbClr val="D9D9D9"/>
                </a:solidFill>
                <a:latin typeface="Times New Roman"/>
                <a:cs typeface="Times New Roman"/>
              </a:rPr>
              <a:t>"...Everything in their collective and private life was connected with a revealed religion...their ordinary employments were touched at every point by divinely-appointed and significant ceremonies." </a:t>
            </a:r>
            <a:r>
              <a:rPr lang="en-US" sz="2800" dirty="0" smtClean="0">
                <a:solidFill>
                  <a:srgbClr val="D9D9D9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err="1" smtClean="0">
                <a:solidFill>
                  <a:srgbClr val="D9D9D9"/>
                </a:solidFill>
                <a:latin typeface="Times New Roman"/>
                <a:cs typeface="Times New Roman"/>
              </a:rPr>
              <a:t>Conybeare</a:t>
            </a:r>
            <a:r>
              <a:rPr lang="en-US" sz="2000" dirty="0" smtClean="0">
                <a:solidFill>
                  <a:srgbClr val="D9D9D9"/>
                </a:solidFill>
                <a:latin typeface="Times New Roman"/>
                <a:cs typeface="Times New Roman"/>
              </a:rPr>
              <a:t> &amp; </a:t>
            </a:r>
            <a:r>
              <a:rPr lang="en-US" sz="2000" dirty="0" err="1" smtClean="0">
                <a:solidFill>
                  <a:srgbClr val="D9D9D9"/>
                </a:solidFill>
                <a:latin typeface="Times New Roman"/>
                <a:cs typeface="Times New Roman"/>
              </a:rPr>
              <a:t>Howson</a:t>
            </a:r>
            <a:endParaRPr lang="en-US" sz="2800" dirty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13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Law of Moses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D9D9D9"/>
                </a:solidFill>
              </a:rPr>
              <a:t>The Religious Code</a:t>
            </a:r>
            <a:endParaRPr lang="en-US" sz="36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54" y="0"/>
            <a:ext cx="9044546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81" y="449755"/>
            <a:ext cx="8336038" cy="857250"/>
          </a:xfrm>
          <a:solidFill>
            <a:srgbClr val="BA00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Law of Sacrifice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4476" y="1475619"/>
            <a:ext cx="7102324" cy="31190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Regulations common to all sacrifices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Where sacrifices to be offered</a:t>
            </a:r>
          </a:p>
          <a:p>
            <a:endParaRPr lang="en-US" sz="2800" dirty="0" smtClean="0">
              <a:solidFill>
                <a:srgbClr val="D9D9D9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57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54" y="0"/>
            <a:ext cx="9044546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81" y="449755"/>
            <a:ext cx="8336038" cy="857250"/>
          </a:xfrm>
          <a:solidFill>
            <a:srgbClr val="BA00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Kinds of Offerings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4476" y="1475619"/>
            <a:ext cx="7102324" cy="31190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Burnt Offering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Meal Offering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Peace Offering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Sin Offering</a:t>
            </a:r>
          </a:p>
          <a:p>
            <a:endParaRPr lang="en-US" sz="2800" dirty="0" smtClean="0">
              <a:solidFill>
                <a:srgbClr val="D9D9D9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62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54" y="0"/>
            <a:ext cx="9044546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44539" y="449755"/>
            <a:ext cx="5099836" cy="857250"/>
          </a:xfrm>
          <a:solidFill>
            <a:srgbClr val="BA00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Priesthood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35977" y="1475619"/>
            <a:ext cx="4950822" cy="311900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The Family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The Priest’s Vestments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Priest’s Consecration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Support of the Priesthood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Law of Holiness for the Priesthood.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Law of the Levites</a:t>
            </a:r>
          </a:p>
          <a:p>
            <a:endParaRPr lang="en-US" sz="2800" dirty="0" smtClean="0">
              <a:solidFill>
                <a:srgbClr val="D9D9D9"/>
              </a:solidFill>
              <a:cs typeface="Times New Roman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4" y="418011"/>
            <a:ext cx="3414455" cy="426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1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54" y="0"/>
            <a:ext cx="9044546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81" y="449755"/>
            <a:ext cx="8336038" cy="857250"/>
          </a:xfrm>
          <a:solidFill>
            <a:srgbClr val="BA00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Ceremonial Uncleanness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4476" y="1475619"/>
            <a:ext cx="7102324" cy="31190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From childbirth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From leprosy</a:t>
            </a:r>
          </a:p>
          <a:p>
            <a:pPr lvl="1"/>
            <a:r>
              <a:rPr lang="en-US" sz="2600" dirty="0" smtClean="0">
                <a:solidFill>
                  <a:srgbClr val="D9D9D9"/>
                </a:solidFill>
                <a:cs typeface="Times New Roman"/>
              </a:rPr>
              <a:t>Cured person’s ceremonial cleansing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From bodily secretion</a:t>
            </a:r>
          </a:p>
          <a:p>
            <a:r>
              <a:rPr lang="en-US" sz="2800" dirty="0" smtClean="0">
                <a:solidFill>
                  <a:srgbClr val="D9D9D9"/>
                </a:solidFill>
                <a:cs typeface="Times New Roman"/>
              </a:rPr>
              <a:t>From a dead body</a:t>
            </a:r>
          </a:p>
          <a:p>
            <a:endParaRPr lang="en-US" sz="2800" dirty="0" smtClean="0">
              <a:solidFill>
                <a:srgbClr val="D9D9D9"/>
              </a:solidFill>
              <a:cs typeface="Times New Roman"/>
            </a:endParaRPr>
          </a:p>
          <a:p>
            <a:endParaRPr lang="en-US" sz="2800" dirty="0" smtClean="0">
              <a:solidFill>
                <a:srgbClr val="D9D9D9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21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119</Words>
  <Application>Microsoft Office PowerPoint</Application>
  <PresentationFormat>On-screen Show (16:9)</PresentationFormat>
  <Paragraphs>35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Dual Nature of the Law</vt:lpstr>
      <vt:lpstr>Law of Moses</vt:lpstr>
      <vt:lpstr>Law of Sacrifice</vt:lpstr>
      <vt:lpstr>Kinds of Offerings</vt:lpstr>
      <vt:lpstr>The Priesthood</vt:lpstr>
      <vt:lpstr>Ceremonial Uncleanness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P</dc:creator>
  <cp:lastModifiedBy>Steve</cp:lastModifiedBy>
  <cp:revision>13</cp:revision>
  <cp:lastPrinted>2015-07-31T18:38:21Z</cp:lastPrinted>
  <dcterms:created xsi:type="dcterms:W3CDTF">2015-05-20T13:15:50Z</dcterms:created>
  <dcterms:modified xsi:type="dcterms:W3CDTF">2015-08-09T11:20:06Z</dcterms:modified>
</cp:coreProperties>
</file>