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wdp" ContentType="image/vnd.ms-photo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74" r:id="rId2"/>
    <p:sldId id="376" r:id="rId3"/>
    <p:sldId id="385" r:id="rId4"/>
    <p:sldId id="380" r:id="rId5"/>
    <p:sldId id="377" r:id="rId6"/>
    <p:sldId id="378" r:id="rId7"/>
    <p:sldId id="379" r:id="rId8"/>
    <p:sldId id="386" r:id="rId9"/>
    <p:sldId id="381" r:id="rId10"/>
    <p:sldId id="383" r:id="rId11"/>
    <p:sldId id="384" r:id="rId12"/>
    <p:sldId id="382" r:id="rId13"/>
    <p:sldId id="375" r:id="rId14"/>
  </p:sldIdLst>
  <p:sldSz cx="9144000" cy="5143500" type="screen16x9"/>
  <p:notesSz cx="7077075" cy="93630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MS PGothic" charset="0"/>
        <a:cs typeface="MS PGothic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568" y="-1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A960A0FB-CB68-4D4B-B128-1723185530F7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3C17C6C4-B31F-7347-A411-D0DFFC55EA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54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87D9F60-2623-804D-9CD6-0C14A7E52B88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701675"/>
            <a:ext cx="6242050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wrap="square" lIns="93936" tIns="46968" rIns="93936" bIns="4696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fld id="{5FB757D0-36FA-A64B-9C8C-DAB0DAC88F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36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38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094" indent="-29003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145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4203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8261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2319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6377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0435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4493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20DF75C-063D-9946-BD06-293F4F50A4E5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4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094" indent="-29003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145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4203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8261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2319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6377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0435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4493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650A1D-C810-7C45-82A2-2977947FB1D5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150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54094" indent="-290036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60145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24203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88261" indent="-232029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52319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3016377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80435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944493" indent="-23202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DBE8796-E186-E741-B738-CA2218C420EA}" type="slidenum">
              <a:rPr lang="en-US" sz="1200"/>
              <a:pPr eaLnBrk="1" hangingPunct="1"/>
              <a:t>11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99C60B-1C3B-2145-8B7B-304B1094F0E0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EDFF8-12FF-7944-86CE-F6F87F7B4A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1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CCFDDD-5D63-D344-B9B3-951681C3254A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7DA598-22AA-294B-A0C1-8961D0EA66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2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CE9AC0D-6977-9146-96D9-4554C79A594B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FBE714-3A50-AB4D-9125-736AE16A9B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84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AD7789-2522-F440-9E67-48B54DC7298F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C87DEF-A68C-C942-B522-C19D1028E4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6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C768CD-187D-1941-B898-0036A843BFF2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BA323-0B58-FB43-B503-F9381E1B6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9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82AAFE-6B97-2D44-BE30-128BC5E9E10F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0738F0-9208-AF4D-9502-C0007FD168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6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2FF7C7-6042-A844-A7ED-1DD6B3B7A0C8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7AF2-2F1D-374D-A54E-84636096FF8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48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C33ACA-5A8B-A94C-859D-18ECC582B29E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6A0E4-ADF7-1C44-9998-EF995E2BD1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83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264823-2DCB-4646-AB63-3ED4F3774F93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2748C-E857-DA46-B6ED-923A55E95F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475F8D-8B1A-6C4A-8CF0-90EE1201E589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458DB-F4FF-8440-9B72-A061211376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22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608080-EBE1-A046-A598-978AB5768F80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076C7-472B-3044-BEB8-E3E4998409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9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2AED8A3D-370E-DC4D-A059-59FE36F43E75}" type="datetimeFigureOut">
              <a:rPr lang="en-US"/>
              <a:pPr/>
              <a:t>9/6/15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98AA082A-93A4-8348-88E7-F0F59D0328A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D:\Projectr\GIFFiles\Paul 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950"/>
            <a:ext cx="7696200" cy="442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00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7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Trajan" charset="0"/>
              </a:rPr>
              <a:t>Paul Journey 3</a:t>
            </a:r>
          </a:p>
        </p:txBody>
      </p:sp>
      <p:pic>
        <p:nvPicPr>
          <p:cNvPr id="17411" name="Picture 1028" descr="C:\Program Files\MetaCard\Program\Projectr\GIFFiles\Paul 3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1950"/>
            <a:ext cx="7705725" cy="438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33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sz="4000" dirty="0" smtClean="0"/>
              <a:t>Circumstances in Corinth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First letter received and corrections made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Paul hears from Titus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Learns he still has strong critics in Corinth 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Paul writes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letter to deal with charges and to exhort them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Apparent charges against Paul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Unreliable and untrustworthy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Not a true apostle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9412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dirty="0" smtClean="0">
                <a:latin typeface="Calibri" charset="0"/>
                <a:ea typeface="MS PGothic" charset="0"/>
              </a:rPr>
              <a:t>Chapter One</a:t>
            </a:r>
            <a:endParaRPr lang="en-US" sz="3600" dirty="0">
              <a:latin typeface="Calibri" charset="0"/>
              <a:ea typeface="MS PGothic" charset="0"/>
            </a:endParaRPr>
          </a:p>
        </p:txBody>
      </p:sp>
      <p:sp>
        <p:nvSpPr>
          <p:cNvPr id="5123" name="Content Placeholder 3"/>
          <p:cNvSpPr>
            <a:spLocks noGrp="1"/>
          </p:cNvSpPr>
          <p:nvPr>
            <p:ph idx="1"/>
          </p:nvPr>
        </p:nvSpPr>
        <p:spPr>
          <a:xfrm>
            <a:off x="762000" y="1581150"/>
            <a:ext cx="7924800" cy="3013075"/>
          </a:xfrm>
        </p:spPr>
        <p:txBody>
          <a:bodyPr/>
          <a:lstStyle/>
          <a:p>
            <a:r>
              <a:rPr lang="en-US" sz="2800" dirty="0" smtClean="0">
                <a:latin typeface="Calibri" charset="0"/>
                <a:ea typeface="MS PGothic" charset="0"/>
              </a:rPr>
              <a:t>Greeting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The God of all comfort</a:t>
            </a:r>
          </a:p>
          <a:p>
            <a:r>
              <a:rPr lang="en-US" sz="2800" dirty="0" smtClean="0">
                <a:latin typeface="Calibri" charset="0"/>
                <a:ea typeface="MS PGothic" charset="0"/>
              </a:rPr>
              <a:t>Paul’s experiences in Asia</a:t>
            </a:r>
          </a:p>
          <a:p>
            <a:endParaRPr lang="en-US" sz="2800" dirty="0">
              <a:latin typeface="Calibri" charset="0"/>
              <a:ea typeface="MS PGothic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1352550"/>
            <a:ext cx="2644108" cy="3409949"/>
          </a:xfrm>
          <a:prstGeom prst="rect">
            <a:avLst/>
          </a:prstGeom>
          <a:ln w="19050" cmpd="sng">
            <a:solidFill>
              <a:srgbClr val="CCFFCC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809750"/>
            <a:ext cx="2133600" cy="33337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914400" y="1809750"/>
            <a:ext cx="37338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Papyrus 46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150-</a:t>
            </a:r>
            <a:r>
              <a:rPr lang="en-US" sz="2400" dirty="0" smtClean="0"/>
              <a:t>225 A.D</a:t>
            </a:r>
            <a:endParaRPr lang="en-US" sz="2600" dirty="0" smtClean="0"/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Contains most of Paul’s Letters.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 smtClean="0"/>
              <a:t>2</a:t>
            </a:r>
            <a:r>
              <a:rPr lang="en-US" sz="2600" baseline="30000" dirty="0" smtClean="0"/>
              <a:t>nd</a:t>
            </a:r>
            <a:r>
              <a:rPr lang="en-US" sz="2600" dirty="0" smtClean="0"/>
              <a:t> Cor. 11:33-12:9</a:t>
            </a:r>
            <a:endParaRPr lang="en-US" sz="2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343400" y="3638550"/>
            <a:ext cx="1600200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0097E-6 1.0549E-6 L 0.28338 -0.012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9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026" descr="D:\Projectr\GIFFiles\Roman Empi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5750"/>
            <a:ext cx="7391400" cy="4398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89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600"/>
            <a:ext cx="9144000" cy="46612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b="16101"/>
          <a:stretch/>
        </p:blipFill>
        <p:spPr>
          <a:xfrm>
            <a:off x="609600" y="133350"/>
            <a:ext cx="598099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1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" y="0"/>
            <a:ext cx="753856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8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800" y="381000"/>
            <a:ext cx="65024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18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7" y="75452"/>
            <a:ext cx="5633153" cy="34106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5524"/>
          <a:stretch/>
        </p:blipFill>
        <p:spPr>
          <a:xfrm>
            <a:off x="6096000" y="1123950"/>
            <a:ext cx="2851855" cy="3869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57150"/>
            <a:ext cx="5004661" cy="33337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2038350"/>
            <a:ext cx="4540250" cy="3026833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43029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8229600" cy="857250"/>
          </a:xfrm>
        </p:spPr>
        <p:txBody>
          <a:bodyPr/>
          <a:lstStyle/>
          <a:p>
            <a:r>
              <a:rPr lang="en-US" dirty="0" smtClean="0"/>
              <a:t>Chronology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0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Paul establishes the church in Corinth on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Journey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He returns to Antioch.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On 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Journey travels through Asia and Ephesus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Writes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Corinthians in Ephesus.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Travels to Troas and then Macedonia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Writes 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Corinthians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Travels to Greece (and likely Corinth)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3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:pull dir="d"/>
      </p:transition>
    </mc:Choice>
    <mc:Fallback xmlns="">
      <p:transition xmlns:p14="http://schemas.microsoft.com/office/powerpoint/2010/main" spd="slow">
        <p:pull dir="d"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2371</TotalTime>
  <Words>130</Words>
  <Application>Microsoft Macintosh PowerPoint</Application>
  <PresentationFormat>On-screen Show (16:9)</PresentationFormat>
  <Paragraphs>29</Paragraphs>
  <Slides>13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Chronology</vt:lpstr>
      <vt:lpstr>PowerPoint Presentation</vt:lpstr>
      <vt:lpstr>Paul Journey 3</vt:lpstr>
      <vt:lpstr>Circumstances in Corinth</vt:lpstr>
      <vt:lpstr>Chapter One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Eric</dc:creator>
  <cp:keywords/>
  <dc:description/>
  <cp:lastModifiedBy>Administrator</cp:lastModifiedBy>
  <cp:revision>97</cp:revision>
  <cp:lastPrinted>2015-09-04T19:02:40Z</cp:lastPrinted>
  <dcterms:created xsi:type="dcterms:W3CDTF">2012-06-10T16:56:07Z</dcterms:created>
  <dcterms:modified xsi:type="dcterms:W3CDTF">2015-09-07T13:46:17Z</dcterms:modified>
  <cp:category/>
</cp:coreProperties>
</file>