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9"/>
  </p:handoutMasterIdLst>
  <p:sldIdLst>
    <p:sldId id="270" r:id="rId2"/>
    <p:sldId id="264" r:id="rId3"/>
    <p:sldId id="266" r:id="rId4"/>
    <p:sldId id="265" r:id="rId5"/>
    <p:sldId id="268" r:id="rId6"/>
    <p:sldId id="269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2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41573-450C-2445-8B08-06CAE2D5D4B4}" type="datetimeFigureOut">
              <a:rPr lang="en-US" smtClean="0"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BAC06-C5AE-464A-BC3E-470B9C00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34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3D9D-D9BB-734B-A642-0E35BE410E7F}" type="datetimeFigureOut">
              <a:rPr lang="en-US" smtClean="0"/>
              <a:t>9/18/15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726836-40F3-F742-B1CC-18B0FCE2FFF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3D9D-D9BB-734B-A642-0E35BE410E7F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836-40F3-F742-B1CC-18B0FCE2F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3D9D-D9BB-734B-A642-0E35BE410E7F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836-40F3-F742-B1CC-18B0FCE2F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673D9D-D9BB-734B-A642-0E35BE410E7F}" type="datetimeFigureOut">
              <a:rPr lang="en-US" smtClean="0"/>
              <a:t>9/18/15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1726836-40F3-F742-B1CC-18B0FCE2FFF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3D9D-D9BB-734B-A642-0E35BE410E7F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836-40F3-F742-B1CC-18B0FCE2FF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3D9D-D9BB-734B-A642-0E35BE410E7F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836-40F3-F742-B1CC-18B0FCE2FF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836-40F3-F742-B1CC-18B0FCE2FF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3D9D-D9BB-734B-A642-0E35BE410E7F}" type="datetimeFigureOut">
              <a:rPr lang="en-US" smtClean="0"/>
              <a:t>9/18/15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3D9D-D9BB-734B-A642-0E35BE410E7F}" type="datetimeFigureOut">
              <a:rPr lang="en-US" smtClean="0"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836-40F3-F742-B1CC-18B0FCE2FF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3D9D-D9BB-734B-A642-0E35BE410E7F}" type="datetimeFigureOut">
              <a:rPr lang="en-US" smtClean="0"/>
              <a:t>9/18/15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836-40F3-F742-B1CC-18B0FCE2F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673D9D-D9BB-734B-A642-0E35BE410E7F}" type="datetimeFigureOut">
              <a:rPr lang="en-US" smtClean="0"/>
              <a:t>9/18/15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726836-40F3-F742-B1CC-18B0FCE2FF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3D9D-D9BB-734B-A642-0E35BE410E7F}" type="datetimeFigureOut">
              <a:rPr lang="en-US" smtClean="0"/>
              <a:t>9/18/15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726836-40F3-F742-B1CC-18B0FCE2FF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673D9D-D9BB-734B-A642-0E35BE410E7F}" type="datetimeFigureOut">
              <a:rPr lang="en-US" smtClean="0"/>
              <a:t>9/18/15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1726836-40F3-F742-B1CC-18B0FCE2FF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91526" y="0"/>
            <a:ext cx="92355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Paul the Teacher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Corinthians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723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5000"/>
                    </a14:imgEffect>
                  </a14:imgLayer>
                </a14:imgProps>
              </a:ext>
            </a:extLst>
          </a:blip>
          <a:srcRect t="3494" r="4712"/>
          <a:stretch/>
        </p:blipFill>
        <p:spPr>
          <a:xfrm>
            <a:off x="2917381" y="789492"/>
            <a:ext cx="5285619" cy="4014926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52051"/>
            <a:ext cx="8229600" cy="1219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Love those your teach!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9288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370" y="778052"/>
            <a:ext cx="4300869" cy="3607858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612" y="4385910"/>
            <a:ext cx="8229600" cy="1219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Do not withhold needed truth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4200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0730" y="4385910"/>
            <a:ext cx="8229600" cy="1219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Give attention to attitude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05"/>
          <a:stretch/>
        </p:blipFill>
        <p:spPr>
          <a:xfrm>
            <a:off x="3958490" y="710247"/>
            <a:ext cx="4192877" cy="359410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687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289" y="4385910"/>
            <a:ext cx="8229600" cy="1219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Teach to effect lasting change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50" y="560601"/>
            <a:ext cx="6481604" cy="3672909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577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91526" y="0"/>
            <a:ext cx="92355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2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58</TotalTime>
  <Words>25</Words>
  <Application>Microsoft Macintosh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PowerPoint Presentation</vt:lpstr>
      <vt:lpstr>Paul the Teacher</vt:lpstr>
      <vt:lpstr>Love those your teach!</vt:lpstr>
      <vt:lpstr>Do not withhold needed truth</vt:lpstr>
      <vt:lpstr>Give attention to attitude</vt:lpstr>
      <vt:lpstr>Teach to effect lasting change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P</dc:creator>
  <cp:lastModifiedBy>S P</cp:lastModifiedBy>
  <cp:revision>8</cp:revision>
  <cp:lastPrinted>2015-09-18T20:21:11Z</cp:lastPrinted>
  <dcterms:created xsi:type="dcterms:W3CDTF">2015-09-18T19:23:39Z</dcterms:created>
  <dcterms:modified xsi:type="dcterms:W3CDTF">2015-09-18T20:21:59Z</dcterms:modified>
</cp:coreProperties>
</file>