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42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469386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ving a life of love_wide_t_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2284" y="350762"/>
            <a:ext cx="4088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Having Hearts</a:t>
            </a:r>
            <a:endParaRPr lang="en-US" sz="48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Roman"/>
              <a:cs typeface="Avenir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8114" y="1058648"/>
            <a:ext cx="467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of </a:t>
            </a:r>
            <a:r>
              <a:rPr lang="en-US" sz="4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Compassion</a:t>
            </a:r>
            <a:endParaRPr lang="en-US" sz="48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Black"/>
              <a:cs typeface="Avenir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67" y="4558724"/>
            <a:ext cx="90593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595959"/>
                </a:solidFill>
                <a:latin typeface="Avenir Roman"/>
                <a:cs typeface="Avenir Roman"/>
              </a:rPr>
              <a:t>Colossians 3.12</a:t>
            </a:r>
            <a:endParaRPr lang="en-US" sz="3200" dirty="0">
              <a:solidFill>
                <a:srgbClr val="595959"/>
              </a:solidFill>
              <a:latin typeface="Avenir Roman"/>
              <a:cs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157152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 a life of love_wide_c_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0476"/>
            <a:ext cx="4088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Having Hearts</a:t>
            </a:r>
            <a:endParaRPr lang="en-US" sz="32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Roman"/>
              <a:cs typeface="Avenir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5830" y="352864"/>
            <a:ext cx="4673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of </a:t>
            </a:r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Compassion</a:t>
            </a:r>
            <a:endParaRPr lang="en-US" sz="32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Black"/>
              <a:cs typeface="Avenir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333" y="1028095"/>
            <a:ext cx="81159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Not glossing over sin, but giving hope to those in sin</a:t>
            </a:r>
            <a:endParaRPr lang="en-US" sz="28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Roman"/>
              <a:cs typeface="Avenir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4651057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Avenir Roman"/>
                <a:cs typeface="Avenir Roman"/>
              </a:rPr>
              <a:t>Mark 6.34; Isaiah 54.7-8; Daniel 9; Nehemiah 9; Psalm 5.1</a:t>
            </a:r>
            <a:endParaRPr lang="en-US" sz="2600" dirty="0">
              <a:solidFill>
                <a:schemeClr val="bg1">
                  <a:lumMod val="65000"/>
                  <a:lumOff val="35000"/>
                </a:schemeClr>
              </a:solidFill>
              <a:latin typeface="Avenir Roman"/>
              <a:cs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457078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 a life of love_wide_c_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0476"/>
            <a:ext cx="4088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Having Hearts</a:t>
            </a:r>
            <a:endParaRPr lang="en-US" sz="32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Roman"/>
              <a:cs typeface="Avenir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5830" y="352864"/>
            <a:ext cx="4673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of </a:t>
            </a:r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Compassion</a:t>
            </a:r>
            <a:endParaRPr lang="en-US" sz="32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Black"/>
              <a:cs typeface="Avenir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333" y="1028095"/>
            <a:ext cx="81159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Not glossing over sin, but giving hope to those in sin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Doesn’t require sharing the experience, just recognize the experience of others</a:t>
            </a:r>
            <a:endParaRPr lang="en-US" sz="28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Roman"/>
              <a:cs typeface="Avenir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4651057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Avenir Roman"/>
                <a:cs typeface="Avenir Roman"/>
              </a:rPr>
              <a:t>Matthew 15.32; 9.36</a:t>
            </a:r>
            <a:endParaRPr lang="en-US" sz="2600" dirty="0">
              <a:solidFill>
                <a:schemeClr val="bg1">
                  <a:lumMod val="65000"/>
                  <a:lumOff val="35000"/>
                </a:schemeClr>
              </a:solidFill>
              <a:latin typeface="Avenir Roman"/>
              <a:cs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440905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 a life of love_wide_c_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0476"/>
            <a:ext cx="4088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Having Hearts</a:t>
            </a:r>
            <a:endParaRPr lang="en-US" sz="32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Roman"/>
              <a:cs typeface="Avenir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5830" y="352864"/>
            <a:ext cx="4673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of </a:t>
            </a:r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Compassion</a:t>
            </a:r>
            <a:endParaRPr lang="en-US" sz="32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Black"/>
              <a:cs typeface="Avenir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333" y="1028095"/>
            <a:ext cx="81159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Not glossing over sin, but giving hope to those in sin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Doesn’t require sharing the experience, just recognize the experience of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Understands why others find themselves in bad situations</a:t>
            </a:r>
            <a:endParaRPr lang="en-US" sz="28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Roman"/>
              <a:cs typeface="Avenir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4651057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chemeClr val="bg1">
                    <a:lumMod val="65000"/>
                    <a:lumOff val="35000"/>
                  </a:schemeClr>
                </a:solidFill>
                <a:latin typeface="Avenir Roman"/>
                <a:cs typeface="Avenir Roman"/>
              </a:rPr>
              <a:t>Jonah 4.11; Psalm 103.13-14 </a:t>
            </a:r>
          </a:p>
        </p:txBody>
      </p:sp>
    </p:spTree>
    <p:extLst>
      <p:ext uri="{BB962C8B-B14F-4D97-AF65-F5344CB8AC3E}">
        <p14:creationId xmlns:p14="http://schemas.microsoft.com/office/powerpoint/2010/main" val="8330761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 a life of love_wide_c_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0476"/>
            <a:ext cx="4088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Having Hearts</a:t>
            </a:r>
            <a:endParaRPr lang="en-US" sz="32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Roman"/>
              <a:cs typeface="Avenir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5830" y="352864"/>
            <a:ext cx="4673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of </a:t>
            </a:r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Compassion</a:t>
            </a:r>
            <a:endParaRPr lang="en-US" sz="32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Black"/>
              <a:cs typeface="Avenir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333" y="1028095"/>
            <a:ext cx="8115906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Not glossing over sin, but giving hope to those in sin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Doesn’t require sharing the experience, just recognize the experience of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Understands why others find themselves in bad situations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Is moved to help</a:t>
            </a:r>
            <a:endParaRPr lang="en-US" sz="28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Roman"/>
              <a:cs typeface="Avenir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4651057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chemeClr val="bg1">
                    <a:lumMod val="65000"/>
                    <a:lumOff val="35000"/>
                  </a:schemeClr>
                </a:solidFill>
                <a:latin typeface="Avenir Roman"/>
                <a:cs typeface="Avenir Roman"/>
              </a:rPr>
              <a:t>Matthew 20.34; Mark 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Avenir Roman"/>
                <a:cs typeface="Avenir Roman"/>
              </a:rPr>
              <a:t>1.41; Luke 15.20</a:t>
            </a:r>
            <a:endParaRPr lang="en-US" sz="2600" dirty="0">
              <a:solidFill>
                <a:schemeClr val="bg1">
                  <a:lumMod val="65000"/>
                  <a:lumOff val="35000"/>
                </a:schemeClr>
              </a:solidFill>
              <a:latin typeface="Avenir Roman"/>
              <a:cs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440029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 a life of love_wide_c_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0476"/>
            <a:ext cx="4088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Having Hearts</a:t>
            </a:r>
            <a:endParaRPr lang="en-US" sz="32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Roman"/>
              <a:cs typeface="Avenir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5830" y="352864"/>
            <a:ext cx="4673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of </a:t>
            </a:r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Compassion</a:t>
            </a:r>
            <a:endParaRPr lang="en-US" sz="32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Black"/>
              <a:cs typeface="Avenir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333" y="1028095"/>
            <a:ext cx="8115906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Not glossing over sin, but giving hope to those in sin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Doesn’t require sharing the experience, just recognize the experience of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Understands why others find themselves in bad situations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Is moved to help… when help is sought</a:t>
            </a:r>
            <a:endParaRPr lang="en-US" sz="28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Roman"/>
              <a:cs typeface="Avenir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4651057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chemeClr val="bg1">
                    <a:lumMod val="65000"/>
                    <a:lumOff val="35000"/>
                  </a:schemeClr>
                </a:solidFill>
                <a:latin typeface="Avenir Roman"/>
                <a:cs typeface="Avenir Roman"/>
              </a:rPr>
              <a:t>Matthew 20.34; Mark 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Avenir Roman"/>
                <a:cs typeface="Avenir Roman"/>
              </a:rPr>
              <a:t>1.41; Luke 15.20</a:t>
            </a:r>
            <a:endParaRPr lang="en-US" sz="2600" dirty="0">
              <a:solidFill>
                <a:schemeClr val="bg1">
                  <a:lumMod val="65000"/>
                  <a:lumOff val="35000"/>
                </a:schemeClr>
              </a:solidFill>
              <a:latin typeface="Avenir Roman"/>
              <a:cs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68038325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 a life of love_wide_c_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0476"/>
            <a:ext cx="4088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Having Hearts</a:t>
            </a:r>
            <a:endParaRPr lang="en-US" sz="32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Roman"/>
              <a:cs typeface="Avenir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5830" y="352864"/>
            <a:ext cx="4673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of </a:t>
            </a:r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Black"/>
                <a:cs typeface="Avenir Black"/>
              </a:rPr>
              <a:t>Compassion</a:t>
            </a:r>
            <a:endParaRPr lang="en-US" sz="32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Black"/>
              <a:cs typeface="Avenir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333" y="1028095"/>
            <a:ext cx="8115906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Not glossing over sin, but giving hope to those in sin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Doesn’t require sharing the experience, just recognize the experience of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Understands why others find themselves in bad situations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Is moved to help… when help is sought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Roman"/>
                <a:cs typeface="Avenir Roman"/>
              </a:rPr>
              <a:t>Brings glory to His name</a:t>
            </a:r>
            <a:endParaRPr lang="en-US" sz="28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Roman"/>
              <a:cs typeface="Avenir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4651057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chemeClr val="bg1">
                    <a:lumMod val="65000"/>
                    <a:lumOff val="35000"/>
                  </a:schemeClr>
                </a:solidFill>
                <a:latin typeface="Avenir Roman"/>
                <a:cs typeface="Avenir Roman"/>
              </a:rPr>
              <a:t>Psalm 79.8-</a:t>
            </a:r>
            <a:r>
              <a:rPr lang="en-US" sz="26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Avenir Roman"/>
                <a:cs typeface="Avenir Roman"/>
              </a:rPr>
              <a:t>9; Colossians 3.12</a:t>
            </a:r>
            <a:endParaRPr lang="en-US" sz="2600" dirty="0">
              <a:solidFill>
                <a:schemeClr val="bg1">
                  <a:lumMod val="65000"/>
                  <a:lumOff val="35000"/>
                </a:schemeClr>
              </a:solidFill>
              <a:latin typeface="Avenir Roman"/>
              <a:cs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627224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441817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32</TotalTime>
  <Words>271</Words>
  <Application>Microsoft Macintosh PowerPoint</Application>
  <PresentationFormat>On-screen Show (16:9)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4</cp:revision>
  <dcterms:created xsi:type="dcterms:W3CDTF">2015-09-04T18:05:39Z</dcterms:created>
  <dcterms:modified xsi:type="dcterms:W3CDTF">2015-09-04T18:37:45Z</dcterms:modified>
</cp:coreProperties>
</file>