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74" r:id="rId2"/>
    <p:sldId id="400" r:id="rId3"/>
    <p:sldId id="384" r:id="rId4"/>
    <p:sldId id="403" r:id="rId5"/>
    <p:sldId id="401" r:id="rId6"/>
    <p:sldId id="402" r:id="rId7"/>
  </p:sldIdLst>
  <p:sldSz cx="9144000" cy="5143500" type="screen16x9"/>
  <p:notesSz cx="7077075" cy="9363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74" d="100"/>
          <a:sy n="174" d="100"/>
        </p:scale>
        <p:origin x="-137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A960A0FB-CB68-4D4B-B128-1723185530F7}" type="datetimeFigureOut">
              <a:rPr lang="en-US"/>
              <a:pPr/>
              <a:t>10/21/15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3C17C6C4-B31F-7347-A411-D0DFFC55EA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54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587D9F60-2623-804D-9CD6-0C14A7E52B88}" type="datetimeFigureOut">
              <a:rPr lang="en-US"/>
              <a:pPr/>
              <a:t>10/21/15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48175"/>
            <a:ext cx="5661025" cy="4213225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5FB757D0-36FA-A64B-9C8C-DAB0DAC88F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64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54094" indent="-290036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60145" indent="-23202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24203" indent="-23202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88261" indent="-23202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52319" indent="-2320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16377" indent="-2320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80435" indent="-2320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44493" indent="-2320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DBE8796-E186-E741-B738-CA2218C420EA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99C60B-1C3B-2145-8B7B-304B1094F0E0}" type="datetimeFigureOut">
              <a:rPr lang="en-US"/>
              <a:pPr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EDFF8-12FF-7944-86CE-F6F87F7B4A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1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CCFDDD-5D63-D344-B9B3-951681C3254A}" type="datetimeFigureOut">
              <a:rPr lang="en-US"/>
              <a:pPr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DA598-22AA-294B-A0C1-8961D0EA66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2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E9AC0D-6977-9146-96D9-4554C79A594B}" type="datetimeFigureOut">
              <a:rPr lang="en-US"/>
              <a:pPr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BE714-3A50-AB4D-9125-736AE16A9B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4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AD7789-2522-F440-9E67-48B54DC7298F}" type="datetimeFigureOut">
              <a:rPr lang="en-US"/>
              <a:pPr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87DEF-A68C-C942-B522-C19D1028E4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6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C768CD-187D-1941-B898-0036A843BFF2}" type="datetimeFigureOut">
              <a:rPr lang="en-US"/>
              <a:pPr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BA323-0B58-FB43-B503-F9381E1B6E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9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82AAFE-6B97-2D44-BE30-128BC5E9E10F}" type="datetimeFigureOut">
              <a:rPr lang="en-US"/>
              <a:pPr/>
              <a:t>10/21/15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738F0-9208-AF4D-9502-C0007FD168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6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2FF7C7-6042-A844-A7ED-1DD6B3B7A0C8}" type="datetimeFigureOut">
              <a:rPr lang="en-US"/>
              <a:pPr/>
              <a:t>10/21/15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F7AF2-2F1D-374D-A54E-84636096FF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8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C33ACA-5A8B-A94C-859D-18ECC582B29E}" type="datetimeFigureOut">
              <a:rPr lang="en-US"/>
              <a:pPr/>
              <a:t>10/21/15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6A0E4-ADF7-1C44-9998-EF995E2BD1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3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264823-2DCB-4646-AB63-3ED4F3774F93}" type="datetimeFigureOut">
              <a:rPr lang="en-US"/>
              <a:pPr/>
              <a:t>10/21/15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2748C-E857-DA46-B6ED-923A55E95F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2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475F8D-8B1A-6C4A-8CF0-90EE1201E589}" type="datetimeFigureOut">
              <a:rPr lang="en-US"/>
              <a:pPr/>
              <a:t>10/21/15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458DB-F4FF-8440-9B72-A061211376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2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608080-EBE1-A046-A598-978AB5768F80}" type="datetimeFigureOut">
              <a:rPr lang="en-US"/>
              <a:pPr/>
              <a:t>10/21/15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076C7-472B-3044-BEB8-E3E4998409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9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2AED8A3D-370E-DC4D-A059-59FE36F43E75}" type="datetimeFigureOut">
              <a:rPr lang="en-US"/>
              <a:pPr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98AA082A-93A4-8348-88E7-F0F59D0328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>
                <a:latin typeface="Calibri" charset="0"/>
                <a:ea typeface="MS PGothic" charset="0"/>
              </a:rPr>
              <a:t>Chapter </a:t>
            </a:r>
            <a:r>
              <a:rPr lang="en-US" sz="3600" dirty="0" smtClean="0">
                <a:latin typeface="Calibri" charset="0"/>
                <a:ea typeface="MS PGothic" charset="0"/>
              </a:rPr>
              <a:t>Eight</a:t>
            </a:r>
            <a:endParaRPr lang="en-US" sz="3600" dirty="0">
              <a:latin typeface="Calibri" charset="0"/>
              <a:ea typeface="MS PGothic" charset="0"/>
            </a:endParaRPr>
          </a:p>
        </p:txBody>
      </p:sp>
      <p:sp>
        <p:nvSpPr>
          <p:cNvPr id="5123" name="Content Placeholder 3"/>
          <p:cNvSpPr>
            <a:spLocks noGrp="1"/>
          </p:cNvSpPr>
          <p:nvPr>
            <p:ph idx="1"/>
          </p:nvPr>
        </p:nvSpPr>
        <p:spPr>
          <a:xfrm>
            <a:off x="76200" y="1844675"/>
            <a:ext cx="6172200" cy="3013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700" dirty="0">
                <a:latin typeface="Calibri" charset="0"/>
                <a:ea typeface="MS PGothic" charset="0"/>
              </a:rPr>
              <a:t>Paul’s promise to Jerusalem </a:t>
            </a:r>
            <a:r>
              <a:rPr lang="en-US" sz="2700" dirty="0" smtClean="0">
                <a:latin typeface="Calibri" charset="0"/>
                <a:ea typeface="MS PGothic" charset="0"/>
              </a:rPr>
              <a:t>brethren.</a:t>
            </a:r>
            <a:endParaRPr lang="en-US" sz="2700" dirty="0">
              <a:latin typeface="Calibri" charset="0"/>
              <a:ea typeface="MS PGothic" charset="0"/>
            </a:endParaRPr>
          </a:p>
          <a:p>
            <a:pPr>
              <a:lnSpc>
                <a:spcPct val="90000"/>
              </a:lnSpc>
            </a:pPr>
            <a:r>
              <a:rPr lang="en-US" sz="2700" dirty="0">
                <a:latin typeface="Calibri" charset="0"/>
                <a:ea typeface="MS PGothic" charset="0"/>
              </a:rPr>
              <a:t>Paul </a:t>
            </a:r>
            <a:r>
              <a:rPr lang="en-US" sz="2700" dirty="0" smtClean="0">
                <a:latin typeface="Calibri" charset="0"/>
                <a:ea typeface="MS PGothic" charset="0"/>
              </a:rPr>
              <a:t>follows </a:t>
            </a:r>
            <a:r>
              <a:rPr lang="en-US" sz="2700" dirty="0">
                <a:latin typeface="Calibri" charset="0"/>
                <a:ea typeface="MS PGothic" charset="0"/>
              </a:rPr>
              <a:t>through on promise with churches in Asia Minor, Macedonia and </a:t>
            </a:r>
            <a:r>
              <a:rPr lang="en-US" sz="2700" dirty="0" smtClean="0">
                <a:latin typeface="Calibri" charset="0"/>
                <a:ea typeface="MS PGothic" charset="0"/>
              </a:rPr>
              <a:t>Greece.</a:t>
            </a:r>
            <a:endParaRPr lang="en-US" sz="2700" dirty="0">
              <a:latin typeface="Calibri" charset="0"/>
              <a:ea typeface="MS P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492" y="1447801"/>
            <a:ext cx="2644108" cy="3409949"/>
          </a:xfrm>
          <a:prstGeom prst="rect">
            <a:avLst/>
          </a:prstGeom>
          <a:ln w="19050" cmpd="sng">
            <a:solidFill>
              <a:srgbClr val="CCFFCC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04800" y="127635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Background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313228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rajan" charset="0"/>
              </a:rPr>
              <a:t>Paul Journey 3</a:t>
            </a:r>
          </a:p>
        </p:txBody>
      </p:sp>
      <p:pic>
        <p:nvPicPr>
          <p:cNvPr id="17411" name="Picture 1028" descr="C:\Program Files\MetaCard\Program\Projectr\GIFFiles\Paul 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1950"/>
            <a:ext cx="7705725" cy="438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33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>
                <a:latin typeface="Calibri" charset="0"/>
                <a:ea typeface="MS PGothic" charset="0"/>
              </a:rPr>
              <a:t>Chapter </a:t>
            </a:r>
            <a:r>
              <a:rPr lang="en-US" sz="3600" dirty="0" smtClean="0">
                <a:latin typeface="Calibri" charset="0"/>
                <a:ea typeface="MS PGothic" charset="0"/>
              </a:rPr>
              <a:t>Eight</a:t>
            </a:r>
            <a:endParaRPr lang="en-US" sz="3600" dirty="0">
              <a:latin typeface="Calibri" charset="0"/>
              <a:ea typeface="MS PGothic" charset="0"/>
            </a:endParaRPr>
          </a:p>
        </p:txBody>
      </p:sp>
      <p:sp>
        <p:nvSpPr>
          <p:cNvPr id="5123" name="Content Placeholder 3"/>
          <p:cNvSpPr>
            <a:spLocks noGrp="1"/>
          </p:cNvSpPr>
          <p:nvPr>
            <p:ph idx="1"/>
          </p:nvPr>
        </p:nvSpPr>
        <p:spPr>
          <a:xfrm>
            <a:off x="76200" y="1844675"/>
            <a:ext cx="6172200" cy="3013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700" dirty="0">
                <a:latin typeface="Calibri" charset="0"/>
                <a:ea typeface="MS PGothic" charset="0"/>
              </a:rPr>
              <a:t>Paul’s promise to Jerusalem </a:t>
            </a:r>
            <a:r>
              <a:rPr lang="en-US" sz="2700" dirty="0" smtClean="0">
                <a:latin typeface="Calibri" charset="0"/>
                <a:ea typeface="MS PGothic" charset="0"/>
              </a:rPr>
              <a:t>brethren.</a:t>
            </a:r>
            <a:endParaRPr lang="en-US" sz="2700" dirty="0">
              <a:latin typeface="Calibri" charset="0"/>
              <a:ea typeface="MS PGothic" charset="0"/>
            </a:endParaRPr>
          </a:p>
          <a:p>
            <a:pPr>
              <a:lnSpc>
                <a:spcPct val="90000"/>
              </a:lnSpc>
            </a:pPr>
            <a:r>
              <a:rPr lang="en-US" sz="2700" dirty="0">
                <a:latin typeface="Calibri" charset="0"/>
                <a:ea typeface="MS PGothic" charset="0"/>
              </a:rPr>
              <a:t>Paul follow through on promise with churches in Asia Minor, Macedonia and </a:t>
            </a:r>
            <a:r>
              <a:rPr lang="en-US" sz="2700" dirty="0" smtClean="0">
                <a:latin typeface="Calibri" charset="0"/>
                <a:ea typeface="MS PGothic" charset="0"/>
              </a:rPr>
              <a:t>Greece.</a:t>
            </a:r>
            <a:endParaRPr lang="en-US" sz="2700" dirty="0">
              <a:latin typeface="Calibri" charset="0"/>
              <a:ea typeface="MS PGothic" charset="0"/>
            </a:endParaRPr>
          </a:p>
          <a:p>
            <a:pPr>
              <a:lnSpc>
                <a:spcPct val="90000"/>
              </a:lnSpc>
            </a:pPr>
            <a:r>
              <a:rPr lang="en-US" sz="2700" dirty="0">
                <a:latin typeface="Calibri" charset="0"/>
                <a:ea typeface="MS PGothic" charset="0"/>
              </a:rPr>
              <a:t>Paul has given earlier instructions to </a:t>
            </a:r>
            <a:r>
              <a:rPr lang="en-US" sz="2700" dirty="0" smtClean="0">
                <a:latin typeface="Calibri" charset="0"/>
                <a:ea typeface="MS PGothic" charset="0"/>
              </a:rPr>
              <a:t>Corinth.</a:t>
            </a:r>
            <a:endParaRPr lang="en-US" sz="2700" dirty="0">
              <a:latin typeface="Calibri" charset="0"/>
              <a:ea typeface="MS PGothic" charset="0"/>
            </a:endParaRPr>
          </a:p>
          <a:p>
            <a:pPr>
              <a:lnSpc>
                <a:spcPct val="90000"/>
              </a:lnSpc>
            </a:pPr>
            <a:r>
              <a:rPr lang="en-US" sz="2700" dirty="0">
                <a:latin typeface="Calibri" charset="0"/>
                <a:ea typeface="MS PGothic" charset="0"/>
              </a:rPr>
              <a:t>Now he urges them to complete their gift.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492" y="1447801"/>
            <a:ext cx="2644108" cy="3409949"/>
          </a:xfrm>
          <a:prstGeom prst="rect">
            <a:avLst/>
          </a:prstGeom>
          <a:ln w="19050" cmpd="sng">
            <a:solidFill>
              <a:srgbClr val="CCFFCC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04800" y="127635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Background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268227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>
                <a:latin typeface="Calibri" charset="0"/>
                <a:ea typeface="MS PGothic" charset="0"/>
              </a:rPr>
              <a:t>Chapter Three</a:t>
            </a:r>
            <a:endParaRPr lang="en-US" sz="3600" dirty="0">
              <a:latin typeface="Calibri" charset="0"/>
              <a:ea typeface="MS PGothic" charset="0"/>
            </a:endParaRPr>
          </a:p>
        </p:txBody>
      </p:sp>
      <p:sp>
        <p:nvSpPr>
          <p:cNvPr id="5123" name="Content Placeholder 3"/>
          <p:cNvSpPr>
            <a:spLocks noGrp="1"/>
          </p:cNvSpPr>
          <p:nvPr>
            <p:ph idx="1"/>
          </p:nvPr>
        </p:nvSpPr>
        <p:spPr>
          <a:xfrm>
            <a:off x="76200" y="2073275"/>
            <a:ext cx="5943600" cy="3013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Calibri" charset="0"/>
                <a:ea typeface="MS PGothic" charset="0"/>
              </a:rPr>
              <a:t>Fulfill his promise (Galatians 2:10)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Calibri" charset="0"/>
                <a:ea typeface="MS PGothic" charset="0"/>
              </a:rPr>
              <a:t>Help truly needy brethren as an act of compassion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Calibri" charset="0"/>
                <a:ea typeface="MS PGothic" charset="0"/>
              </a:rPr>
              <a:t>Solidify the relationship between Jewish Christians and Gentile Christians</a:t>
            </a:r>
            <a:endParaRPr lang="en-US" sz="2400" dirty="0">
              <a:latin typeface="Calibri" charset="0"/>
              <a:ea typeface="MS P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352550"/>
            <a:ext cx="2644108" cy="3409949"/>
          </a:xfrm>
          <a:prstGeom prst="rect">
            <a:avLst/>
          </a:prstGeom>
          <a:ln w="19050" cmpd="sng">
            <a:solidFill>
              <a:srgbClr val="CCFFCC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4800" y="142875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Paul’s Motivation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244893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>
                <a:latin typeface="Calibri" charset="0"/>
                <a:ea typeface="MS PGothic" charset="0"/>
              </a:rPr>
              <a:t>Chapter </a:t>
            </a:r>
            <a:r>
              <a:rPr lang="en-US" sz="3600" dirty="0" smtClean="0">
                <a:latin typeface="Calibri" charset="0"/>
                <a:ea typeface="MS PGothic" charset="0"/>
              </a:rPr>
              <a:t>Eight</a:t>
            </a:r>
            <a:endParaRPr lang="en-US" sz="3600" dirty="0">
              <a:latin typeface="Calibri" charset="0"/>
              <a:ea typeface="MS P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492" y="1447801"/>
            <a:ext cx="2644108" cy="3409949"/>
          </a:xfrm>
          <a:prstGeom prst="rect">
            <a:avLst/>
          </a:prstGeom>
          <a:ln w="19050" cmpd="sng">
            <a:solidFill>
              <a:srgbClr val="CCFFCC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295400" y="2419350"/>
            <a:ext cx="3733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yuthaya"/>
                <a:cs typeface="Ayuthaya"/>
              </a:rPr>
              <a:t>The Example of the Macedonians</a:t>
            </a:r>
            <a:endParaRPr lang="en-US" sz="3600" dirty="0">
              <a:latin typeface="Ayuthaya"/>
              <a:cs typeface="Ayuthaya"/>
            </a:endParaRPr>
          </a:p>
        </p:txBody>
      </p:sp>
    </p:spTree>
    <p:extLst>
      <p:ext uri="{BB962C8B-B14F-4D97-AF65-F5344CB8AC3E}">
        <p14:creationId xmlns:p14="http://schemas.microsoft.com/office/powerpoint/2010/main" val="18229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107</Words>
  <Application>Microsoft Macintosh PowerPoint</Application>
  <PresentationFormat>On-screen Show (16:9)</PresentationFormat>
  <Paragraphs>19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Chapter Eight</vt:lpstr>
      <vt:lpstr>Paul Journey 3</vt:lpstr>
      <vt:lpstr>Chapter Eight</vt:lpstr>
      <vt:lpstr>Chapter Three</vt:lpstr>
      <vt:lpstr>Chapter Eight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Eric</dc:creator>
  <cp:keywords/>
  <dc:description/>
  <cp:lastModifiedBy>S P</cp:lastModifiedBy>
  <cp:revision>105</cp:revision>
  <cp:lastPrinted>2015-10-21T19:01:16Z</cp:lastPrinted>
  <dcterms:created xsi:type="dcterms:W3CDTF">2012-06-10T16:56:07Z</dcterms:created>
  <dcterms:modified xsi:type="dcterms:W3CDTF">2015-10-21T19:04:07Z</dcterms:modified>
  <cp:category/>
</cp:coreProperties>
</file>