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409"/>
    <a:srgbClr val="B7530C"/>
    <a:srgbClr val="3A2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512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90134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der construction_wide_t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1161" y="1699125"/>
            <a:ext cx="450496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h</a:t>
            </a:r>
            <a:r>
              <a:rPr lang="en-US" sz="5400" i="1" dirty="0" smtClean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ow </a:t>
            </a:r>
            <a:r>
              <a:rPr lang="en-US" sz="5400" i="1" dirty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t</a:t>
            </a:r>
            <a:r>
              <a:rPr lang="en-US" sz="5400" i="1" dirty="0" smtClean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he </a:t>
            </a:r>
            <a:r>
              <a:rPr lang="en-US" sz="5400" i="1" dirty="0" smtClean="0">
                <a:solidFill>
                  <a:srgbClr val="3A22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work</a:t>
            </a:r>
            <a:r>
              <a:rPr lang="en-US" sz="5400" i="1" dirty="0" smtClean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cs typeface="Helvetica Neue Light"/>
              </a:rPr>
              <a:t> gets done</a:t>
            </a:r>
            <a:endParaRPr lang="en-US" sz="5400" i="1" dirty="0">
              <a:solidFill>
                <a:srgbClr val="B7530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80360218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der construction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5257" y="0"/>
            <a:ext cx="2926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h</a:t>
            </a:r>
            <a:r>
              <a:rPr lang="en-US" sz="3600" dirty="0" smtClean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ow </a:t>
            </a:r>
            <a:r>
              <a:rPr lang="en-US" sz="3600" dirty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t</a:t>
            </a:r>
            <a:r>
              <a:rPr lang="en-US" sz="3600" dirty="0" smtClean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he </a:t>
            </a:r>
            <a:r>
              <a:rPr lang="en-US" sz="3600" dirty="0" smtClean="0">
                <a:solidFill>
                  <a:srgbClr val="E6B4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work </a:t>
            </a:r>
            <a:br>
              <a:rPr lang="en-US" sz="3600" dirty="0" smtClean="0">
                <a:solidFill>
                  <a:srgbClr val="E6B4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</a:br>
            <a:r>
              <a:rPr lang="en-US" sz="3600" dirty="0" smtClean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gets done</a:t>
            </a:r>
            <a:endParaRPr lang="en-US" sz="3600" dirty="0">
              <a:solidFill>
                <a:srgbClr val="B7530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Bold Condensed"/>
              <a:cs typeface="Helvetica Neue Bold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7330" y="1887917"/>
            <a:ext cx="6143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3A22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s</a:t>
            </a:r>
            <a:r>
              <a:rPr lang="en-US" sz="4000" dirty="0" smtClean="0">
                <a:solidFill>
                  <a:srgbClr val="3A22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tarts with good leadership</a:t>
            </a:r>
          </a:p>
          <a:p>
            <a:pPr algn="ctr"/>
            <a:r>
              <a:rPr lang="en-US" sz="3200" i="1" dirty="0" smtClean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Nehemiah 1.3-11; 2.17</a:t>
            </a:r>
            <a:endParaRPr lang="en-US" sz="3200" i="1" dirty="0">
              <a:solidFill>
                <a:srgbClr val="B7530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967670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der construction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5257" y="0"/>
            <a:ext cx="2926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h</a:t>
            </a:r>
            <a:r>
              <a:rPr lang="en-US" sz="3600" dirty="0" smtClean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ow </a:t>
            </a:r>
            <a:r>
              <a:rPr lang="en-US" sz="3600" dirty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t</a:t>
            </a:r>
            <a:r>
              <a:rPr lang="en-US" sz="3600" dirty="0" smtClean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he </a:t>
            </a:r>
            <a:r>
              <a:rPr lang="en-US" sz="3600" dirty="0" smtClean="0">
                <a:solidFill>
                  <a:srgbClr val="E6B4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work </a:t>
            </a:r>
            <a:br>
              <a:rPr lang="en-US" sz="3600" dirty="0" smtClean="0">
                <a:solidFill>
                  <a:srgbClr val="E6B4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</a:br>
            <a:r>
              <a:rPr lang="en-US" sz="3600" dirty="0" smtClean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gets done</a:t>
            </a:r>
            <a:endParaRPr lang="en-US" sz="3600" dirty="0">
              <a:solidFill>
                <a:srgbClr val="B7530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Bold Condensed"/>
              <a:cs typeface="Helvetica Neue Bold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839" y="1845010"/>
            <a:ext cx="6796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3A22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e</a:t>
            </a:r>
            <a:r>
              <a:rPr lang="en-US" sz="4000" dirty="0" smtClean="0">
                <a:solidFill>
                  <a:srgbClr val="3A22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veryone shares the same vision</a:t>
            </a:r>
          </a:p>
          <a:p>
            <a:pPr algn="ctr"/>
            <a:r>
              <a:rPr lang="en-US" sz="3200" i="1" dirty="0" smtClean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Nehemiah 2.17-18</a:t>
            </a:r>
            <a:endParaRPr lang="en-US" sz="3200" i="1" dirty="0">
              <a:solidFill>
                <a:srgbClr val="B7530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1507662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der construction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5257" y="0"/>
            <a:ext cx="2926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h</a:t>
            </a:r>
            <a:r>
              <a:rPr lang="en-US" sz="3600" dirty="0" smtClean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ow </a:t>
            </a:r>
            <a:r>
              <a:rPr lang="en-US" sz="3600" dirty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t</a:t>
            </a:r>
            <a:r>
              <a:rPr lang="en-US" sz="3600" dirty="0" smtClean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he </a:t>
            </a:r>
            <a:r>
              <a:rPr lang="en-US" sz="3600" dirty="0" smtClean="0">
                <a:solidFill>
                  <a:srgbClr val="E6B4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work </a:t>
            </a:r>
            <a:br>
              <a:rPr lang="en-US" sz="3600" dirty="0" smtClean="0">
                <a:solidFill>
                  <a:srgbClr val="E6B4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</a:br>
            <a:r>
              <a:rPr lang="en-US" sz="3600" dirty="0" smtClean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gets done</a:t>
            </a:r>
            <a:endParaRPr lang="en-US" sz="3600" dirty="0">
              <a:solidFill>
                <a:srgbClr val="B7530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Bold Condensed"/>
              <a:cs typeface="Helvetica Neue Bold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4028" y="1862173"/>
            <a:ext cx="7027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3A22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w</a:t>
            </a:r>
            <a:r>
              <a:rPr lang="en-US" sz="4000" dirty="0" smtClean="0">
                <a:solidFill>
                  <a:srgbClr val="3A22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ork is done “next to” each other</a:t>
            </a:r>
          </a:p>
          <a:p>
            <a:pPr algn="ctr"/>
            <a:r>
              <a:rPr lang="en-US" sz="3200" i="1" dirty="0" smtClean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Nehemiah 3</a:t>
            </a:r>
            <a:endParaRPr lang="en-US" sz="3200" i="1" dirty="0">
              <a:solidFill>
                <a:srgbClr val="B7530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8569727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28" r="1704" b="20847"/>
          <a:stretch/>
        </p:blipFill>
        <p:spPr>
          <a:xfrm>
            <a:off x="864173" y="0"/>
            <a:ext cx="7602782" cy="504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5731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der construction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5257" y="0"/>
            <a:ext cx="2926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h</a:t>
            </a:r>
            <a:r>
              <a:rPr lang="en-US" sz="3600" dirty="0" smtClean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ow </a:t>
            </a:r>
            <a:r>
              <a:rPr lang="en-US" sz="3600" dirty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t</a:t>
            </a:r>
            <a:r>
              <a:rPr lang="en-US" sz="3600" dirty="0" smtClean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he </a:t>
            </a:r>
            <a:r>
              <a:rPr lang="en-US" sz="3600" dirty="0" smtClean="0">
                <a:solidFill>
                  <a:srgbClr val="E6B4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work </a:t>
            </a:r>
            <a:br>
              <a:rPr lang="en-US" sz="3600" dirty="0" smtClean="0">
                <a:solidFill>
                  <a:srgbClr val="E6B4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</a:br>
            <a:r>
              <a:rPr lang="en-US" sz="3600" dirty="0" smtClean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gets done</a:t>
            </a:r>
            <a:endParaRPr lang="en-US" sz="3600" dirty="0">
              <a:solidFill>
                <a:srgbClr val="B7530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Bold Condensed"/>
              <a:cs typeface="Helvetica Neue Bold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4028" y="1862173"/>
            <a:ext cx="7027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3A22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w</a:t>
            </a:r>
            <a:r>
              <a:rPr lang="en-US" sz="4000" dirty="0" smtClean="0">
                <a:solidFill>
                  <a:srgbClr val="3A22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ork is done “next to” each other</a:t>
            </a:r>
          </a:p>
          <a:p>
            <a:pPr algn="ctr"/>
            <a:r>
              <a:rPr lang="en-US" sz="3200" i="1" dirty="0" smtClean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Nehemiah 3</a:t>
            </a:r>
            <a:endParaRPr lang="en-US" sz="3200" i="1" dirty="0">
              <a:solidFill>
                <a:srgbClr val="B7530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4314703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der construction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5257" y="0"/>
            <a:ext cx="2926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h</a:t>
            </a:r>
            <a:r>
              <a:rPr lang="en-US" sz="3600" dirty="0" smtClean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ow </a:t>
            </a:r>
            <a:r>
              <a:rPr lang="en-US" sz="3600" dirty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t</a:t>
            </a:r>
            <a:r>
              <a:rPr lang="en-US" sz="3600" dirty="0" smtClean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he </a:t>
            </a:r>
            <a:r>
              <a:rPr lang="en-US" sz="3600" dirty="0" smtClean="0">
                <a:solidFill>
                  <a:srgbClr val="E6B4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work </a:t>
            </a:r>
            <a:br>
              <a:rPr lang="en-US" sz="3600" dirty="0" smtClean="0">
                <a:solidFill>
                  <a:srgbClr val="E6B4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</a:br>
            <a:r>
              <a:rPr lang="en-US" sz="3600" dirty="0" smtClean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gets done</a:t>
            </a:r>
            <a:endParaRPr lang="en-US" sz="3600" dirty="0">
              <a:solidFill>
                <a:srgbClr val="B7530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Bold Condensed"/>
              <a:cs typeface="Helvetica Neue Bold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4028" y="1553241"/>
            <a:ext cx="70277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3A22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God is trusted more than </a:t>
            </a:r>
            <a:br>
              <a:rPr lang="en-US" sz="4000" dirty="0" smtClean="0">
                <a:solidFill>
                  <a:srgbClr val="3A22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</a:br>
            <a:r>
              <a:rPr lang="en-US" sz="4000" dirty="0" smtClean="0">
                <a:solidFill>
                  <a:srgbClr val="3A220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man is feared</a:t>
            </a:r>
          </a:p>
          <a:p>
            <a:pPr algn="ctr"/>
            <a:r>
              <a:rPr lang="en-US" sz="3200" i="1" dirty="0" smtClean="0">
                <a:solidFill>
                  <a:srgbClr val="B7530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cs typeface="Helvetica Neue Bold Condensed"/>
              </a:rPr>
              <a:t>Nehemiah 4.11-14</a:t>
            </a:r>
            <a:endParaRPr lang="en-US" sz="3200" i="1" dirty="0">
              <a:solidFill>
                <a:srgbClr val="B7530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Bold Condensed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9165064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6363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26</TotalTime>
  <Words>66</Words>
  <Application>Microsoft Macintosh PowerPoint</Application>
  <PresentationFormat>On-screen Show (16:9)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Bumby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Joshua Creel</cp:lastModifiedBy>
  <cp:revision>3</cp:revision>
  <dcterms:created xsi:type="dcterms:W3CDTF">2015-11-06T19:09:34Z</dcterms:created>
  <dcterms:modified xsi:type="dcterms:W3CDTF">2015-11-08T13:21:11Z</dcterms:modified>
</cp:coreProperties>
</file>