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12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245D9-D391-B043-8C51-81C660A6418F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66E4A-3C6A-DE40-B0E2-7B5FEBE5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y Verses for Grown Ups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6238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49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74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 Gerizim with Mt Ebal behind, 56-03t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2" y="0"/>
            <a:ext cx="7689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497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49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41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-Nammu Ste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98" y="12063"/>
            <a:ext cx="3980624" cy="51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301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49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39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2664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2</cp:revision>
  <dcterms:created xsi:type="dcterms:W3CDTF">2015-12-09T13:05:03Z</dcterms:created>
  <dcterms:modified xsi:type="dcterms:W3CDTF">2015-12-09T13:18:22Z</dcterms:modified>
</cp:coreProperties>
</file>