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60" r:id="rId6"/>
    <p:sldId id="261" r:id="rId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47" d="100"/>
          <a:sy n="147" d="100"/>
        </p:scale>
        <p:origin x="-112" y="-1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8644200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pentance_restoration-title-3-still-16x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4444" y="1753734"/>
            <a:ext cx="74128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thelas Bold"/>
                <a:cs typeface="Athelas Bold"/>
              </a:rPr>
              <a:t>The Gospel of</a:t>
            </a:r>
            <a:r>
              <a:rPr lang="en-US" sz="50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thelas Bold"/>
                <a:cs typeface="Athelas Bold"/>
              </a:rPr>
              <a:t> </a:t>
            </a:r>
            <a:r>
              <a:rPr lang="en-US" sz="5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thelas Bold"/>
                <a:cs typeface="Athelas Bold"/>
              </a:rPr>
              <a:t>Repentance</a:t>
            </a:r>
          </a:p>
          <a:p>
            <a:pPr algn="ctr"/>
            <a:r>
              <a:rPr lang="en-US" sz="50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thelas Bold"/>
                <a:cs typeface="Athelas Bold"/>
              </a:rPr>
              <a:t>Luke 3</a:t>
            </a:r>
            <a:endParaRPr lang="en-US" sz="5000" i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thelas Bold"/>
              <a:cs typeface="Athelas Bol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09902" y="267811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85515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pentance_restoration-content-3-still-16x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0955" y="276452"/>
            <a:ext cx="8864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thelas Regular"/>
                <a:cs typeface="Athelas Regular"/>
              </a:rPr>
              <a:t>Demands a separation (vss. 7-9)</a:t>
            </a:r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thelas Regular"/>
              <a:cs typeface="Athelas Regular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4444" y="3443170"/>
            <a:ext cx="74128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thelas Bold"/>
                <a:cs typeface="Athelas Bold"/>
              </a:rPr>
              <a:t>The Gospel of</a:t>
            </a:r>
            <a:r>
              <a:rPr lang="en-US" sz="50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thelas Bold"/>
                <a:cs typeface="Athelas Bold"/>
              </a:rPr>
              <a:t> </a:t>
            </a:r>
            <a:r>
              <a:rPr lang="en-US" sz="5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thelas Bold"/>
                <a:cs typeface="Athelas Bold"/>
              </a:rPr>
              <a:t>Repentance</a:t>
            </a:r>
          </a:p>
          <a:p>
            <a:pPr algn="ctr"/>
            <a:r>
              <a:rPr lang="en-US" sz="50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thelas Bold"/>
                <a:cs typeface="Athelas Bold"/>
              </a:rPr>
              <a:t>Luke 3</a:t>
            </a:r>
            <a:endParaRPr lang="en-US" sz="5000" i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thelas Bold"/>
              <a:cs typeface="Athelas Bold"/>
            </a:endParaRPr>
          </a:p>
        </p:txBody>
      </p:sp>
    </p:spTree>
    <p:extLst>
      <p:ext uri="{BB962C8B-B14F-4D97-AF65-F5344CB8AC3E}">
        <p14:creationId xmlns:p14="http://schemas.microsoft.com/office/powerpoint/2010/main" val="2871260697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ordan_1381LMauldin201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52741"/>
            <a:ext cx="5529382" cy="58962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4104" t="9237" r="25327" b="3926"/>
          <a:stretch/>
        </p:blipFill>
        <p:spPr>
          <a:xfrm>
            <a:off x="5529382" y="0"/>
            <a:ext cx="3614618" cy="51477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15241" y="0"/>
            <a:ext cx="2514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"/>
                <a:cs typeface="Times"/>
              </a:rPr>
              <a:t>Courtesy of Leon Mauldin</a:t>
            </a:r>
            <a:endParaRPr lang="en-US" sz="1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137188909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pentance_restoration-content-3-still-16x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24444" y="3443170"/>
            <a:ext cx="74128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thelas Bold"/>
                <a:cs typeface="Athelas Bold"/>
              </a:rPr>
              <a:t>The Gospel of</a:t>
            </a:r>
            <a:r>
              <a:rPr lang="en-US" sz="50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thelas Bold"/>
                <a:cs typeface="Athelas Bold"/>
              </a:rPr>
              <a:t> </a:t>
            </a:r>
            <a:r>
              <a:rPr lang="en-US" sz="5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thelas Bold"/>
                <a:cs typeface="Athelas Bold"/>
              </a:rPr>
              <a:t>Repentance</a:t>
            </a:r>
          </a:p>
          <a:p>
            <a:pPr algn="ctr"/>
            <a:r>
              <a:rPr lang="en-US" sz="50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thelas Bold"/>
                <a:cs typeface="Athelas Bold"/>
              </a:rPr>
              <a:t>Luke 3</a:t>
            </a:r>
            <a:endParaRPr lang="en-US" sz="5000" i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thelas Bold"/>
              <a:cs typeface="Athelas Bol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0955" y="276452"/>
            <a:ext cx="8864291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thelas Regular"/>
                <a:cs typeface="Athelas Regular"/>
              </a:rPr>
              <a:t>Demands a separation (vss. 7-9)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thelas Regular"/>
                <a:cs typeface="Athelas Regular"/>
              </a:rPr>
              <a:t>Focuses more on your future than your past (vss. 10-14)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thelas Regular"/>
                <a:cs typeface="Athelas Regular"/>
              </a:rPr>
              <a:t>Means nothing without baptism (vss. 3,15-17)</a:t>
            </a:r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thelas Regular"/>
              <a:cs typeface="Athela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831198631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683790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228</TotalTime>
  <Words>68</Words>
  <Application>Microsoft Macintosh PowerPoint</Application>
  <PresentationFormat>On-screen Show (16:9)</PresentationFormat>
  <Paragraphs>11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 Black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South Bumby Church of Christ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2004 Test Drive User</dc:creator>
  <cp:lastModifiedBy>Office 2004 Test Drive User</cp:lastModifiedBy>
  <cp:revision>4</cp:revision>
  <dcterms:created xsi:type="dcterms:W3CDTF">2016-01-08T16:06:06Z</dcterms:created>
  <dcterms:modified xsi:type="dcterms:W3CDTF">2016-01-08T19:54:50Z</dcterms:modified>
</cp:coreProperties>
</file>