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4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5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1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3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0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1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866C-43E1-0544-92E3-08BC6EBD15DC}" type="datetimeFigureOut">
              <a:rPr lang="en-US" smtClean="0"/>
              <a:t>2/27/16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C3915-CECD-1E45-BCBE-0C9BA203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31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597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27000"/>
            <a:ext cx="11704320" cy="6583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6206" y="3571359"/>
            <a:ext cx="69145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ook" charset="0"/>
                <a:ea typeface="Avenir Book" charset="0"/>
                <a:cs typeface="Avenir Book" charset="0"/>
              </a:rPr>
              <a:t>JESUS</a:t>
            </a:r>
          </a:p>
          <a:p>
            <a:pPr algn="ctr"/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ook" charset="0"/>
                <a:ea typeface="Avenir Book" charset="0"/>
                <a:cs typeface="Avenir Book" charset="0"/>
              </a:rPr>
              <a:t>t</a:t>
            </a:r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ook" charset="0"/>
                <a:ea typeface="Avenir Book" charset="0"/>
                <a:cs typeface="Avenir Book" charset="0"/>
              </a:rPr>
              <a:t>he</a:t>
            </a:r>
          </a:p>
          <a:p>
            <a:pPr algn="ctr"/>
            <a:r>
              <a:rPr lang="en-US" sz="72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ook" charset="0"/>
                <a:ea typeface="Avenir Book" charset="0"/>
                <a:cs typeface="Avenir Book" charset="0"/>
              </a:rPr>
              <a:t>KING</a:t>
            </a:r>
            <a:endParaRPr lang="en-US" sz="72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3898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127000"/>
            <a:ext cx="11704320" cy="65836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658" y="5490342"/>
            <a:ext cx="68083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ook" charset="0"/>
                <a:ea typeface="Avenir Book" charset="0"/>
                <a:cs typeface="Avenir Book" charset="0"/>
              </a:rPr>
              <a:t>A DIFFERENT KIND OF KING</a:t>
            </a:r>
          </a:p>
          <a:p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venir Book" charset="0"/>
                <a:ea typeface="Avenir Book" charset="0"/>
                <a:cs typeface="Avenir Book" charset="0"/>
              </a:rPr>
              <a:t>DEUTERONOMY 17.14-20</a:t>
            </a:r>
            <a:endParaRPr lang="en-US" sz="2800" i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00" y="323376"/>
            <a:ext cx="3738283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Who could be king? (vss. 14-15)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One chosen by God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One of their brethren</a:t>
            </a: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9583" y="323376"/>
            <a:ext cx="373828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Must rely on the Lord (vss. 16-17)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Not on military might (i.e. horses)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Not on political alliances (i.e. wives)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Not on economic strength</a:t>
            </a:r>
            <a:endParaRPr lang="en-US" sz="28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15163" y="323376"/>
            <a:ext cx="4030457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Must be guided by the Lord (vss. 18-20)</a:t>
            </a:r>
          </a:p>
          <a:p>
            <a:pPr marL="457200" indent="-457200">
              <a:spcBef>
                <a:spcPts val="600"/>
              </a:spcBef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Must know the Law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So that he would fear and obey the Lord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So that he would not be lifted over brethren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So his kingdom would be established</a:t>
            </a:r>
          </a:p>
        </p:txBody>
      </p:sp>
    </p:spTree>
    <p:extLst>
      <p:ext uri="{BB962C8B-B14F-4D97-AF65-F5344CB8AC3E}">
        <p14:creationId xmlns:p14="http://schemas.microsoft.com/office/powerpoint/2010/main" val="5526868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2803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99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3</cp:revision>
  <dcterms:created xsi:type="dcterms:W3CDTF">2016-02-26T16:13:51Z</dcterms:created>
  <dcterms:modified xsi:type="dcterms:W3CDTF">2016-02-28T02:43:18Z</dcterms:modified>
</cp:coreProperties>
</file>