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62"/>
  </p:normalViewPr>
  <p:slideViewPr>
    <p:cSldViewPr snapToGrid="0" snapToObjects="1">
      <p:cViewPr varScale="1">
        <p:scale>
          <a:sx n="80" d="100"/>
          <a:sy n="80" d="100"/>
        </p:scale>
        <p:origin x="224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B176-72EF-EF43-8C82-84F417CC68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AB0-086E-F745-AE55-77D635CD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3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1"/>
            <a:ext cx="12207522" cy="68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1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1"/>
            <a:ext cx="12207522" cy="6866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2628"/>
            <a:ext cx="7174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EAF93"/>
                </a:solidFill>
                <a:latin typeface="Avenir Heavy" charset="0"/>
                <a:ea typeface="Avenir Heavy" charset="0"/>
                <a:cs typeface="Avenir Heavy" charset="0"/>
              </a:rPr>
              <a:t>A DISCIPLES GUIDE TO TAKING INSTRUCTIONS</a:t>
            </a:r>
            <a:endParaRPr lang="en-US" sz="4000" b="1" dirty="0">
              <a:solidFill>
                <a:srgbClr val="5EAF93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8337" y="499626"/>
            <a:ext cx="470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LUKE 17.1-10</a:t>
            </a:r>
            <a:endParaRPr lang="en-US" sz="44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28337" y="117230"/>
            <a:ext cx="0" cy="1428837"/>
          </a:xfrm>
          <a:prstGeom prst="line">
            <a:avLst/>
          </a:prstGeom>
          <a:ln w="28575">
            <a:solidFill>
              <a:srgbClr val="5EA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221" y="2229853"/>
            <a:ext cx="11550315" cy="4001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Take in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all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of the instruction (vss. 1-4)</a:t>
            </a:r>
          </a:p>
          <a:p>
            <a:pPr marL="1028700" lvl="1" indent="-571500">
              <a:spcAft>
                <a:spcPts val="1200"/>
              </a:spcAft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For every “do not” be prepared for a “do”</a:t>
            </a:r>
          </a:p>
          <a:p>
            <a:pPr marL="1028700" lvl="1" indent="-571500">
              <a:spcAft>
                <a:spcPts val="1200"/>
              </a:spcAft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Know that His instructions may not coincide with what you previously thought or believed</a:t>
            </a:r>
          </a:p>
          <a:p>
            <a:pPr marL="1028700" lvl="1" indent="-571500">
              <a:spcAft>
                <a:spcPts val="1200"/>
              </a:spcAft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The purpose of His instructions is to make us like Him and the Father (Luke 6.40; Matthew 5.48)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23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1"/>
            <a:ext cx="12207522" cy="6866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2628"/>
            <a:ext cx="7174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EAF93"/>
                </a:solidFill>
                <a:latin typeface="Avenir Heavy" charset="0"/>
                <a:ea typeface="Avenir Heavy" charset="0"/>
                <a:cs typeface="Avenir Heavy" charset="0"/>
              </a:rPr>
              <a:t>A DISCIPLES GUIDE TO TAKING INSTRUCTIONS</a:t>
            </a:r>
            <a:endParaRPr lang="en-US" sz="4000" b="1" dirty="0">
              <a:solidFill>
                <a:srgbClr val="5EAF93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8337" y="499626"/>
            <a:ext cx="470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LUKE 17.1-10</a:t>
            </a:r>
            <a:endParaRPr lang="en-US" sz="44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28337" y="117230"/>
            <a:ext cx="0" cy="1428837"/>
          </a:xfrm>
          <a:prstGeom prst="line">
            <a:avLst/>
          </a:prstGeom>
          <a:ln w="28575">
            <a:solidFill>
              <a:srgbClr val="5EA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221" y="2229853"/>
            <a:ext cx="1155031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Take in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all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of the instruction (vss. 1-4)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Follow the instructions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in faith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(vss. 5-6)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58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1"/>
            <a:ext cx="12207522" cy="6866731"/>
          </a:xfrm>
          <a:prstGeom prst="rect">
            <a:avLst/>
          </a:prstGeom>
        </p:spPr>
      </p:pic>
      <p:pic>
        <p:nvPicPr>
          <p:cNvPr id="3" name="Picture 2" descr="MustardSeed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647">
            <a:off x="732729" y="1950855"/>
            <a:ext cx="5886771" cy="3906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mustard+tre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5371" r="7783" b="16482"/>
          <a:stretch/>
        </p:blipFill>
        <p:spPr>
          <a:xfrm rot="1295637">
            <a:off x="6252367" y="620999"/>
            <a:ext cx="4070279" cy="568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852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1"/>
            <a:ext cx="12207522" cy="6866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2628"/>
            <a:ext cx="7174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5EAF93"/>
                </a:solidFill>
                <a:latin typeface="Avenir Heavy" charset="0"/>
                <a:ea typeface="Avenir Heavy" charset="0"/>
                <a:cs typeface="Avenir Heavy" charset="0"/>
              </a:rPr>
              <a:t>A DISCIPLES GUIDE TO TAKING INSTRUCTIONS</a:t>
            </a:r>
            <a:endParaRPr lang="en-US" sz="4000" b="1" dirty="0">
              <a:solidFill>
                <a:srgbClr val="5EAF93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8337" y="499626"/>
            <a:ext cx="470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LUKE 17.1-10</a:t>
            </a:r>
            <a:endParaRPr lang="en-US" sz="44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928337" y="117230"/>
            <a:ext cx="0" cy="1428837"/>
          </a:xfrm>
          <a:prstGeom prst="line">
            <a:avLst/>
          </a:prstGeom>
          <a:ln w="28575">
            <a:solidFill>
              <a:srgbClr val="5EAF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221" y="2229853"/>
            <a:ext cx="11550315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Take in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all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of the instruction (vss. 1-4)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Follow the instructions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in faith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(vss. 5-6)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Remember </a:t>
            </a:r>
            <a:r>
              <a:rPr lang="en-US" sz="44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why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you’re following the instructions (vss. 7-10)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8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42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136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Avenir Heavy</vt:lpstr>
      <vt:lpstr>Avenir Medium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7</cp:revision>
  <dcterms:created xsi:type="dcterms:W3CDTF">2016-02-05T17:36:14Z</dcterms:created>
  <dcterms:modified xsi:type="dcterms:W3CDTF">2016-02-05T18:57:45Z</dcterms:modified>
</cp:coreProperties>
</file>