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838"/>
    <a:srgbClr val="B89E7D"/>
    <a:srgbClr val="D3B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9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54EA-8E92-7D4A-8F07-0F1B5E785F77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6813-2F3A-CE49-A315-D72CEC70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292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4705" y="2448907"/>
            <a:ext cx="3821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554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When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THE FAITH </a:t>
            </a:r>
            <a:r>
              <a:rPr lang="en-US" sz="3600" dirty="0" smtClean="0">
                <a:solidFill>
                  <a:srgbClr val="554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is preached</a:t>
            </a:r>
            <a:r>
              <a:rPr lang="is-IS" sz="3600" dirty="0" smtClean="0">
                <a:solidFill>
                  <a:srgbClr val="554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…</a:t>
            </a:r>
            <a:endParaRPr lang="en-US" sz="3600" dirty="0">
              <a:solidFill>
                <a:srgbClr val="554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0462" y="4132841"/>
            <a:ext cx="339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54838"/>
                </a:solidFill>
                <a:latin typeface="Avenir Next Medium" charset="0"/>
                <a:ea typeface="Avenir Next Medium" charset="0"/>
                <a:cs typeface="Avenir Next Medium" charset="0"/>
              </a:rPr>
              <a:t>Acts 24.24-25</a:t>
            </a:r>
            <a:endParaRPr lang="en-US" sz="2800" dirty="0">
              <a:solidFill>
                <a:srgbClr val="554838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9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" y="-11589"/>
            <a:ext cx="12212602" cy="6869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6069" y="5048270"/>
            <a:ext cx="221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54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When 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THE FAITH </a:t>
            </a:r>
            <a:r>
              <a:rPr lang="en-US" sz="2000" dirty="0" smtClean="0">
                <a:solidFill>
                  <a:srgbClr val="554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is preached</a:t>
            </a:r>
            <a:r>
              <a:rPr lang="is-IS" sz="2000" dirty="0" smtClean="0">
                <a:solidFill>
                  <a:srgbClr val="5548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Medium" charset="0"/>
                <a:ea typeface="Avenir Next Medium" charset="0"/>
                <a:cs typeface="Avenir Next Medium" charset="0"/>
              </a:rPr>
              <a:t>…</a:t>
            </a:r>
            <a:endParaRPr lang="en-US" sz="2000" dirty="0">
              <a:solidFill>
                <a:srgbClr val="5548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4915" y="5753080"/>
            <a:ext cx="168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54838"/>
                </a:solidFill>
                <a:latin typeface="Avenir Next Medium" charset="0"/>
                <a:ea typeface="Avenir Next Medium" charset="0"/>
                <a:cs typeface="Avenir Next Medium" charset="0"/>
              </a:rPr>
              <a:t>Acts 24.24-25</a:t>
            </a:r>
            <a:endParaRPr lang="en-US" dirty="0">
              <a:solidFill>
                <a:srgbClr val="554838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184" y="1133346"/>
            <a:ext cx="1147623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The only true standard of righteousness is given.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Self-control is demanded.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82000"/>
                    </a:prst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A response is encouraged in light of the Judgment to come.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82000"/>
                  </a:prst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97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41</Words>
  <Application>Microsoft Office PowerPoint</Application>
  <PresentationFormat>Custom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UCOC Security</cp:lastModifiedBy>
  <cp:revision>4</cp:revision>
  <dcterms:created xsi:type="dcterms:W3CDTF">2016-03-11T15:29:33Z</dcterms:created>
  <dcterms:modified xsi:type="dcterms:W3CDTF">2016-03-13T13:25:14Z</dcterms:modified>
</cp:coreProperties>
</file>