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81" r:id="rId4"/>
    <p:sldId id="272" r:id="rId5"/>
    <p:sldId id="26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9"/>
    <p:restoredTop sz="94674"/>
  </p:normalViewPr>
  <p:slideViewPr>
    <p:cSldViewPr snapToGrid="0" snapToObjects="1">
      <p:cViewPr varScale="1">
        <p:scale>
          <a:sx n="159" d="100"/>
          <a:sy n="159" d="100"/>
        </p:scale>
        <p:origin x="200" y="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608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36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15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The 5</a:t>
            </a:r>
            <a:r>
              <a:rPr lang="en-US" sz="3200" baseline="300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th</a:t>
            </a:r>
            <a:r>
              <a:rPr lang="en-US" sz="32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 Seal – Martyred Saints (6.9-11)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1</a:t>
            </a:r>
            <a:r>
              <a:rPr lang="en-US" sz="3200" baseline="300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st</a:t>
            </a:r>
            <a:r>
              <a:rPr lang="en-US" sz="32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 – 4</a:t>
            </a:r>
            <a:r>
              <a:rPr lang="en-US" sz="3200" baseline="300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th</a:t>
            </a:r>
            <a:r>
              <a:rPr lang="en-US" sz="32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 Seals – The Gospel Followed by Persecution (6.1-8)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The 6</a:t>
            </a:r>
            <a:r>
              <a:rPr lang="en-US" sz="3200" baseline="300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th</a:t>
            </a:r>
            <a:r>
              <a:rPr lang="en-US" sz="32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 Seal – God Responds (6.12-17)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“Who Can Stand?” Answered (7.1-17)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The 7</a:t>
            </a:r>
            <a:r>
              <a:rPr lang="en-US" sz="3200" baseline="300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th</a:t>
            </a:r>
            <a:r>
              <a:rPr lang="en-US" sz="3200" dirty="0" smtClean="0">
                <a:effectLst>
                  <a:outerShdw blurRad="50800" dist="50800" dir="2700000" algn="tl" rotWithShape="0">
                    <a:prstClr val="black"/>
                  </a:outerShdw>
                </a:effectLst>
                <a:latin typeface="Century"/>
                <a:cs typeface="Century"/>
              </a:rPr>
              <a:t> Seal – 7 Trumpets (8.1-2)</a:t>
            </a:r>
            <a:endParaRPr lang="en-US" sz="3200" dirty="0">
              <a:effectLst>
                <a:outerShdw blurRad="50800" dist="50800" dir="2700000" algn="tl" rotWithShape="0">
                  <a:prstClr val="black"/>
                </a:outerShdw>
              </a:effectLst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4439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435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103</TotalTime>
  <Words>49</Words>
  <Application>Microsoft Macintosh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14</cp:revision>
  <dcterms:created xsi:type="dcterms:W3CDTF">2016-01-08T19:56:41Z</dcterms:created>
  <dcterms:modified xsi:type="dcterms:W3CDTF">2016-04-08T15:20:06Z</dcterms:modified>
</cp:coreProperties>
</file>