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27" r:id="rId2"/>
    <p:sldId id="307" r:id="rId3"/>
    <p:sldId id="325" r:id="rId4"/>
    <p:sldId id="309" r:id="rId5"/>
    <p:sldId id="310" r:id="rId6"/>
    <p:sldId id="311" r:id="rId7"/>
    <p:sldId id="312" r:id="rId8"/>
    <p:sldId id="256" r:id="rId9"/>
    <p:sldId id="314" r:id="rId10"/>
    <p:sldId id="315" r:id="rId11"/>
    <p:sldId id="317" r:id="rId12"/>
    <p:sldId id="318" r:id="rId13"/>
    <p:sldId id="319" r:id="rId14"/>
    <p:sldId id="320" r:id="rId15"/>
    <p:sldId id="324" r:id="rId16"/>
    <p:sldId id="326" r:id="rId17"/>
    <p:sldId id="321" r:id="rId18"/>
    <p:sldId id="322" r:id="rId19"/>
    <p:sldId id="305" r:id="rId20"/>
  </p:sldIdLst>
  <p:sldSz cx="9144000" cy="5143500" type="screen16x9"/>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3A3"/>
    <a:srgbClr val="FFBBBB"/>
    <a:srgbClr val="FFD3D3"/>
    <a:srgbClr val="FFCC99"/>
    <a:srgbClr val="FFCCCC"/>
    <a:srgbClr val="FF9797"/>
    <a:srgbClr val="00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01"/>
    <p:restoredTop sz="94686"/>
  </p:normalViewPr>
  <p:slideViewPr>
    <p:cSldViewPr>
      <p:cViewPr varScale="1">
        <p:scale>
          <a:sx n="100" d="100"/>
          <a:sy n="100" d="100"/>
        </p:scale>
        <p:origin x="160" y="142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6963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6963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6963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AD9CE43-9D03-4CCB-BBCA-243044FB5FA3}" type="slidenum">
              <a:rPr lang="en-US"/>
              <a:pPr>
                <a:defRPr/>
              </a:pPr>
              <a:t>‹#›</a:t>
            </a:fld>
            <a:endParaRPr lang="en-US"/>
          </a:p>
        </p:txBody>
      </p:sp>
    </p:spTree>
    <p:extLst>
      <p:ext uri="{BB962C8B-B14F-4D97-AF65-F5344CB8AC3E}">
        <p14:creationId xmlns:p14="http://schemas.microsoft.com/office/powerpoint/2010/main" val="3739923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smtClean="0"/>
            </a:lvl1pPr>
          </a:lstStyle>
          <a:p>
            <a:pPr>
              <a:defRPr/>
            </a:pPr>
            <a:fld id="{92148FF1-630F-4292-A5B5-8627FDF7E7F6}" type="datetimeFigureOut">
              <a:rPr lang="en-US"/>
              <a:pPr>
                <a:defRPr/>
              </a:pPr>
              <a:t>6/10/16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smtClean="0"/>
            </a:lvl1pPr>
          </a:lstStyle>
          <a:p>
            <a:pPr>
              <a:defRPr/>
            </a:pPr>
            <a:fld id="{37464AB6-C41A-40DC-B769-B1D6E2FC5CDE}" type="slidenum">
              <a:rPr lang="en-US"/>
              <a:pPr>
                <a:defRPr/>
              </a:pPr>
              <a:t>‹#›</a:t>
            </a:fld>
            <a:endParaRPr lang="en-US"/>
          </a:p>
        </p:txBody>
      </p:sp>
    </p:spTree>
    <p:extLst>
      <p:ext uri="{BB962C8B-B14F-4D97-AF65-F5344CB8AC3E}">
        <p14:creationId xmlns:p14="http://schemas.microsoft.com/office/powerpoint/2010/main" val="35045256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3F678C-E8F1-4C32-8EB3-561CE2571AAB}" type="slidenum">
              <a:rPr lang="en-US"/>
              <a:pPr/>
              <a:t>1</a:t>
            </a:fld>
            <a:endParaRPr lang="en-US"/>
          </a:p>
        </p:txBody>
      </p:sp>
    </p:spTree>
    <p:extLst>
      <p:ext uri="{BB962C8B-B14F-4D97-AF65-F5344CB8AC3E}">
        <p14:creationId xmlns:p14="http://schemas.microsoft.com/office/powerpoint/2010/main" val="1531315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210F0DD-7690-4369-B311-7BA7E50FE93E}" type="slidenum">
              <a:rPr lang="en-US"/>
              <a:pPr/>
              <a:t>10</a:t>
            </a:fld>
            <a:endParaRPr lang="en-US"/>
          </a:p>
        </p:txBody>
      </p:sp>
    </p:spTree>
    <p:extLst>
      <p:ext uri="{BB962C8B-B14F-4D97-AF65-F5344CB8AC3E}">
        <p14:creationId xmlns:p14="http://schemas.microsoft.com/office/powerpoint/2010/main" val="850948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5841D23-EE6D-4F82-9B80-E39B51DD1B6F}" type="slidenum">
              <a:rPr lang="en-US"/>
              <a:pPr/>
              <a:t>11</a:t>
            </a:fld>
            <a:endParaRPr lang="en-US"/>
          </a:p>
        </p:txBody>
      </p:sp>
    </p:spTree>
    <p:extLst>
      <p:ext uri="{BB962C8B-B14F-4D97-AF65-F5344CB8AC3E}">
        <p14:creationId xmlns:p14="http://schemas.microsoft.com/office/powerpoint/2010/main" val="1688362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3792447-6C4C-49F6-A5F6-E160FF607D69}" type="slidenum">
              <a:rPr lang="en-US"/>
              <a:pPr/>
              <a:t>12</a:t>
            </a:fld>
            <a:endParaRPr lang="en-US"/>
          </a:p>
        </p:txBody>
      </p:sp>
    </p:spTree>
    <p:extLst>
      <p:ext uri="{BB962C8B-B14F-4D97-AF65-F5344CB8AC3E}">
        <p14:creationId xmlns:p14="http://schemas.microsoft.com/office/powerpoint/2010/main" val="1604336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20568A5-FD07-4714-957C-7587DA9AC2C5}" type="slidenum">
              <a:rPr lang="en-US"/>
              <a:pPr/>
              <a:t>13</a:t>
            </a:fld>
            <a:endParaRPr lang="en-US"/>
          </a:p>
        </p:txBody>
      </p:sp>
    </p:spTree>
    <p:extLst>
      <p:ext uri="{BB962C8B-B14F-4D97-AF65-F5344CB8AC3E}">
        <p14:creationId xmlns:p14="http://schemas.microsoft.com/office/powerpoint/2010/main" val="279455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007747B-B7DC-43AB-8AF5-DC30BDFB5285}" type="slidenum">
              <a:rPr lang="en-US"/>
              <a:pPr/>
              <a:t>14</a:t>
            </a:fld>
            <a:endParaRPr lang="en-US"/>
          </a:p>
        </p:txBody>
      </p:sp>
    </p:spTree>
    <p:extLst>
      <p:ext uri="{BB962C8B-B14F-4D97-AF65-F5344CB8AC3E}">
        <p14:creationId xmlns:p14="http://schemas.microsoft.com/office/powerpoint/2010/main" val="256911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3F678C-E8F1-4C32-8EB3-561CE2571AAB}" type="slidenum">
              <a:rPr lang="en-US"/>
              <a:pPr/>
              <a:t>15</a:t>
            </a:fld>
            <a:endParaRPr lang="en-US"/>
          </a:p>
        </p:txBody>
      </p:sp>
    </p:spTree>
    <p:extLst>
      <p:ext uri="{BB962C8B-B14F-4D97-AF65-F5344CB8AC3E}">
        <p14:creationId xmlns:p14="http://schemas.microsoft.com/office/powerpoint/2010/main" val="1390487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007747B-B7DC-43AB-8AF5-DC30BDFB5285}" type="slidenum">
              <a:rPr lang="en-US"/>
              <a:pPr/>
              <a:t>16</a:t>
            </a:fld>
            <a:endParaRPr lang="en-US"/>
          </a:p>
        </p:txBody>
      </p:sp>
    </p:spTree>
    <p:extLst>
      <p:ext uri="{BB962C8B-B14F-4D97-AF65-F5344CB8AC3E}">
        <p14:creationId xmlns:p14="http://schemas.microsoft.com/office/powerpoint/2010/main" val="1222503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0F6CFEA-D1D7-4A33-97E7-2C90E64AF165}" type="slidenum">
              <a:rPr lang="en-US"/>
              <a:pPr/>
              <a:t>17</a:t>
            </a:fld>
            <a:endParaRPr lang="en-US"/>
          </a:p>
        </p:txBody>
      </p:sp>
    </p:spTree>
    <p:extLst>
      <p:ext uri="{BB962C8B-B14F-4D97-AF65-F5344CB8AC3E}">
        <p14:creationId xmlns:p14="http://schemas.microsoft.com/office/powerpoint/2010/main" val="1465298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E2697B-9B6C-4AD6-AB3C-A0E68D9ADB98}" type="slidenum">
              <a:rPr lang="en-US"/>
              <a:pPr/>
              <a:t>18</a:t>
            </a:fld>
            <a:endParaRPr lang="en-US"/>
          </a:p>
        </p:txBody>
      </p:sp>
    </p:spTree>
    <p:extLst>
      <p:ext uri="{BB962C8B-B14F-4D97-AF65-F5344CB8AC3E}">
        <p14:creationId xmlns:p14="http://schemas.microsoft.com/office/powerpoint/2010/main" val="2080287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3F678C-E8F1-4C32-8EB3-561CE2571AAB}" type="slidenum">
              <a:rPr lang="en-US"/>
              <a:pPr/>
              <a:t>19</a:t>
            </a:fld>
            <a:endParaRPr lang="en-US"/>
          </a:p>
        </p:txBody>
      </p:sp>
    </p:spTree>
    <p:extLst>
      <p:ext uri="{BB962C8B-B14F-4D97-AF65-F5344CB8AC3E}">
        <p14:creationId xmlns:p14="http://schemas.microsoft.com/office/powerpoint/2010/main" val="211730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BB01BB4-8790-428B-8567-37E002B8DD7A}" type="slidenum">
              <a:rPr lang="en-US"/>
              <a:pPr/>
              <a:t>2</a:t>
            </a:fld>
            <a:endParaRPr lang="en-US"/>
          </a:p>
        </p:txBody>
      </p:sp>
    </p:spTree>
    <p:extLst>
      <p:ext uri="{BB962C8B-B14F-4D97-AF65-F5344CB8AC3E}">
        <p14:creationId xmlns:p14="http://schemas.microsoft.com/office/powerpoint/2010/main" val="1006954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BB01BB4-8790-428B-8567-37E002B8DD7A}" type="slidenum">
              <a:rPr lang="en-US"/>
              <a:pPr/>
              <a:t>3</a:t>
            </a:fld>
            <a:endParaRPr lang="en-US"/>
          </a:p>
        </p:txBody>
      </p:sp>
    </p:spTree>
    <p:extLst>
      <p:ext uri="{BB962C8B-B14F-4D97-AF65-F5344CB8AC3E}">
        <p14:creationId xmlns:p14="http://schemas.microsoft.com/office/powerpoint/2010/main" val="126205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992CCFB-63DA-4813-BA8E-C1BF1AB168AD}" type="slidenum">
              <a:rPr lang="en-US"/>
              <a:pPr/>
              <a:t>4</a:t>
            </a:fld>
            <a:endParaRPr lang="en-US"/>
          </a:p>
        </p:txBody>
      </p:sp>
    </p:spTree>
    <p:extLst>
      <p:ext uri="{BB962C8B-B14F-4D97-AF65-F5344CB8AC3E}">
        <p14:creationId xmlns:p14="http://schemas.microsoft.com/office/powerpoint/2010/main" val="1915238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9F54CA-0DC2-4CE4-AF18-EA945FCC93A5}" type="slidenum">
              <a:rPr lang="en-US"/>
              <a:pPr/>
              <a:t>5</a:t>
            </a:fld>
            <a:endParaRPr lang="en-US"/>
          </a:p>
        </p:txBody>
      </p:sp>
    </p:spTree>
    <p:extLst>
      <p:ext uri="{BB962C8B-B14F-4D97-AF65-F5344CB8AC3E}">
        <p14:creationId xmlns:p14="http://schemas.microsoft.com/office/powerpoint/2010/main" val="785252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139A8D-BD4B-4A38-B170-05B59E3EE257}" type="slidenum">
              <a:rPr lang="en-US"/>
              <a:pPr/>
              <a:t>6</a:t>
            </a:fld>
            <a:endParaRPr lang="en-US"/>
          </a:p>
        </p:txBody>
      </p:sp>
    </p:spTree>
    <p:extLst>
      <p:ext uri="{BB962C8B-B14F-4D97-AF65-F5344CB8AC3E}">
        <p14:creationId xmlns:p14="http://schemas.microsoft.com/office/powerpoint/2010/main" val="1456008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E19022-20F3-4D7D-8EB6-762F907158F9}" type="slidenum">
              <a:rPr lang="en-US"/>
              <a:pPr/>
              <a:t>7</a:t>
            </a:fld>
            <a:endParaRPr lang="en-US"/>
          </a:p>
        </p:txBody>
      </p:sp>
    </p:spTree>
    <p:extLst>
      <p:ext uri="{BB962C8B-B14F-4D97-AF65-F5344CB8AC3E}">
        <p14:creationId xmlns:p14="http://schemas.microsoft.com/office/powerpoint/2010/main" val="934374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A5A9EF-62C0-4A5C-B1D1-8E865C4654FD}" type="slidenum">
              <a:rPr lang="en-US"/>
              <a:pPr/>
              <a:t>8</a:t>
            </a:fld>
            <a:endParaRPr lang="en-US"/>
          </a:p>
        </p:txBody>
      </p:sp>
    </p:spTree>
    <p:extLst>
      <p:ext uri="{BB962C8B-B14F-4D97-AF65-F5344CB8AC3E}">
        <p14:creationId xmlns:p14="http://schemas.microsoft.com/office/powerpoint/2010/main" val="1625004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44A3F92-81A3-4C7A-A3AA-484AD47EB5BD}" type="slidenum">
              <a:rPr lang="en-US"/>
              <a:pPr/>
              <a:t>9</a:t>
            </a:fld>
            <a:endParaRPr lang="en-US"/>
          </a:p>
        </p:txBody>
      </p:sp>
    </p:spTree>
    <p:extLst>
      <p:ext uri="{BB962C8B-B14F-4D97-AF65-F5344CB8AC3E}">
        <p14:creationId xmlns:p14="http://schemas.microsoft.com/office/powerpoint/2010/main" val="1844200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597819"/>
            <a:ext cx="8077200" cy="1102519"/>
          </a:xfrm>
        </p:spPr>
        <p:txBody>
          <a:bodyPr/>
          <a:lstStyle>
            <a:lvl1pPr>
              <a:defRPr sz="315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14650"/>
            <a:ext cx="6400800" cy="1314450"/>
          </a:xfrm>
        </p:spPr>
        <p:txBody>
          <a:bodyPr/>
          <a:lstStyle>
            <a:lvl1pPr marL="0" indent="0" algn="ctr">
              <a:buFontTx/>
              <a:buNone/>
              <a:defRPr sz="2100"/>
            </a:lvl1pPr>
          </a:lstStyle>
          <a:p>
            <a:pPr lvl="0"/>
            <a:r>
              <a:rPr lang="en-US" noProof="0" smtClean="0"/>
              <a:t>Click to edit Master subtitle style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58D43BA7-200C-4AA3-870A-BD9D9B317C11}" type="slidenum">
              <a:rPr lang="en-US"/>
              <a:pPr>
                <a:defRPr/>
              </a:pPr>
              <a:t>‹#›</a:t>
            </a:fld>
            <a:endParaRPr lang="en-US"/>
          </a:p>
        </p:txBody>
      </p:sp>
    </p:spTree>
    <p:extLst>
      <p:ext uri="{BB962C8B-B14F-4D97-AF65-F5344CB8AC3E}">
        <p14:creationId xmlns:p14="http://schemas.microsoft.com/office/powerpoint/2010/main" val="2475982559"/>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EAC1EE-7CDA-40E4-9637-0158D8A1D421}" type="slidenum">
              <a:rPr lang="en-US"/>
              <a:pPr>
                <a:defRPr/>
              </a:pPr>
              <a:t>‹#›</a:t>
            </a:fld>
            <a:endParaRPr lang="en-US"/>
          </a:p>
        </p:txBody>
      </p:sp>
    </p:spTree>
    <p:extLst>
      <p:ext uri="{BB962C8B-B14F-4D97-AF65-F5344CB8AC3E}">
        <p14:creationId xmlns:p14="http://schemas.microsoft.com/office/powerpoint/2010/main" val="4010352131"/>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571501"/>
            <a:ext cx="1924050" cy="40231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571501"/>
            <a:ext cx="5619750" cy="40231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019B44-5737-46E5-A7E4-16C05F02DA00}" type="slidenum">
              <a:rPr lang="en-US"/>
              <a:pPr>
                <a:defRPr/>
              </a:pPr>
              <a:t>‹#›</a:t>
            </a:fld>
            <a:endParaRPr lang="en-US"/>
          </a:p>
        </p:txBody>
      </p:sp>
    </p:spTree>
    <p:extLst>
      <p:ext uri="{BB962C8B-B14F-4D97-AF65-F5344CB8AC3E}">
        <p14:creationId xmlns:p14="http://schemas.microsoft.com/office/powerpoint/2010/main" val="2724360944"/>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ECA290-43AB-4417-BC46-A4A844EF92F2}" type="slidenum">
              <a:rPr lang="en-US"/>
              <a:pPr>
                <a:defRPr/>
              </a:pPr>
              <a:t>‹#›</a:t>
            </a:fld>
            <a:endParaRPr lang="en-US"/>
          </a:p>
        </p:txBody>
      </p:sp>
    </p:spTree>
    <p:extLst>
      <p:ext uri="{BB962C8B-B14F-4D97-AF65-F5344CB8AC3E}">
        <p14:creationId xmlns:p14="http://schemas.microsoft.com/office/powerpoint/2010/main" val="2539004954"/>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9DEFDF-1729-4F8D-AC35-9AB3BC7CD34A}" type="slidenum">
              <a:rPr lang="en-US"/>
              <a:pPr>
                <a:defRPr/>
              </a:pPr>
              <a:t>‹#›</a:t>
            </a:fld>
            <a:endParaRPr lang="en-US"/>
          </a:p>
        </p:txBody>
      </p:sp>
    </p:spTree>
    <p:extLst>
      <p:ext uri="{BB962C8B-B14F-4D97-AF65-F5344CB8AC3E}">
        <p14:creationId xmlns:p14="http://schemas.microsoft.com/office/powerpoint/2010/main" val="3476036964"/>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543051"/>
            <a:ext cx="3771900" cy="30515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43051"/>
            <a:ext cx="3771900" cy="30515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9AD955-7BC0-4319-B13C-D4D8086213D1}" type="slidenum">
              <a:rPr lang="en-US"/>
              <a:pPr>
                <a:defRPr/>
              </a:pPr>
              <a:t>‹#›</a:t>
            </a:fld>
            <a:endParaRPr lang="en-US"/>
          </a:p>
        </p:txBody>
      </p:sp>
    </p:spTree>
    <p:extLst>
      <p:ext uri="{BB962C8B-B14F-4D97-AF65-F5344CB8AC3E}">
        <p14:creationId xmlns:p14="http://schemas.microsoft.com/office/powerpoint/2010/main" val="2575342820"/>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B3FA70-6728-4FCB-B176-14272B221B33}" type="slidenum">
              <a:rPr lang="en-US"/>
              <a:pPr>
                <a:defRPr/>
              </a:pPr>
              <a:t>‹#›</a:t>
            </a:fld>
            <a:endParaRPr lang="en-US"/>
          </a:p>
        </p:txBody>
      </p:sp>
    </p:spTree>
    <p:extLst>
      <p:ext uri="{BB962C8B-B14F-4D97-AF65-F5344CB8AC3E}">
        <p14:creationId xmlns:p14="http://schemas.microsoft.com/office/powerpoint/2010/main" val="1827860291"/>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BDA21A-D001-44DB-9235-FBFFB7B949FB}" type="slidenum">
              <a:rPr lang="en-US"/>
              <a:pPr>
                <a:defRPr/>
              </a:pPr>
              <a:t>‹#›</a:t>
            </a:fld>
            <a:endParaRPr lang="en-US"/>
          </a:p>
        </p:txBody>
      </p:sp>
    </p:spTree>
    <p:extLst>
      <p:ext uri="{BB962C8B-B14F-4D97-AF65-F5344CB8AC3E}">
        <p14:creationId xmlns:p14="http://schemas.microsoft.com/office/powerpoint/2010/main" val="264601552"/>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D5F7ED-9C40-425B-ABE0-F478A6B262C5}" type="slidenum">
              <a:rPr lang="en-US"/>
              <a:pPr>
                <a:defRPr/>
              </a:pPr>
              <a:t>‹#›</a:t>
            </a:fld>
            <a:endParaRPr lang="en-US"/>
          </a:p>
        </p:txBody>
      </p:sp>
    </p:spTree>
    <p:extLst>
      <p:ext uri="{BB962C8B-B14F-4D97-AF65-F5344CB8AC3E}">
        <p14:creationId xmlns:p14="http://schemas.microsoft.com/office/powerpoint/2010/main" val="665786843"/>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B3EC0E-6092-40B2-A166-79D15AE69B35}" type="slidenum">
              <a:rPr lang="en-US"/>
              <a:pPr>
                <a:defRPr/>
              </a:pPr>
              <a:t>‹#›</a:t>
            </a:fld>
            <a:endParaRPr lang="en-US"/>
          </a:p>
        </p:txBody>
      </p:sp>
    </p:spTree>
    <p:extLst>
      <p:ext uri="{BB962C8B-B14F-4D97-AF65-F5344CB8AC3E}">
        <p14:creationId xmlns:p14="http://schemas.microsoft.com/office/powerpoint/2010/main" val="3951540842"/>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FB4943-F1E2-4D51-ADD3-E51015E751B1}" type="slidenum">
              <a:rPr lang="en-US"/>
              <a:pPr>
                <a:defRPr/>
              </a:pPr>
              <a:t>‹#›</a:t>
            </a:fld>
            <a:endParaRPr lang="en-US"/>
          </a:p>
        </p:txBody>
      </p:sp>
    </p:spTree>
    <p:extLst>
      <p:ext uri="{BB962C8B-B14F-4D97-AF65-F5344CB8AC3E}">
        <p14:creationId xmlns:p14="http://schemas.microsoft.com/office/powerpoint/2010/main" val="2137627174"/>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571500"/>
            <a:ext cx="76962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90600" y="1543051"/>
            <a:ext cx="7696200" cy="3051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50" smtClean="0"/>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50" smtClean="0"/>
            </a:lvl1pPr>
          </a:lstStyle>
          <a:p>
            <a:pPr>
              <a:defRPr/>
            </a:pPr>
            <a:endParaRPr lang="en-US"/>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50" smtClean="0"/>
            </a:lvl1pPr>
          </a:lstStyle>
          <a:p>
            <a:pPr>
              <a:defRPr/>
            </a:pPr>
            <a:fld id="{C7C756B8-C90B-468F-B41E-963245FCBA1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med">
    <p:fade thruBlk="1"/>
  </p:transition>
  <p:txStyles>
    <p:titleStyle>
      <a:lvl1pPr algn="l" rtl="0" eaLnBrk="0" fontAlgn="base" hangingPunct="0">
        <a:spcBef>
          <a:spcPct val="0"/>
        </a:spcBef>
        <a:spcAft>
          <a:spcPct val="0"/>
        </a:spcAft>
        <a:defRPr sz="285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50">
          <a:solidFill>
            <a:schemeClr val="tx2"/>
          </a:solidFill>
          <a:effectLst>
            <a:outerShdw blurRad="38100" dist="38100" dir="2700000" algn="tl">
              <a:srgbClr val="000000"/>
            </a:outerShdw>
          </a:effectLst>
          <a:latin typeface="Albertus Extra Bold" pitchFamily="34" charset="0"/>
        </a:defRPr>
      </a:lvl2pPr>
      <a:lvl3pPr algn="l" rtl="0" eaLnBrk="0" fontAlgn="base" hangingPunct="0">
        <a:spcBef>
          <a:spcPct val="0"/>
        </a:spcBef>
        <a:spcAft>
          <a:spcPct val="0"/>
        </a:spcAft>
        <a:defRPr sz="2850">
          <a:solidFill>
            <a:schemeClr val="tx2"/>
          </a:solidFill>
          <a:effectLst>
            <a:outerShdw blurRad="38100" dist="38100" dir="2700000" algn="tl">
              <a:srgbClr val="000000"/>
            </a:outerShdw>
          </a:effectLst>
          <a:latin typeface="Albertus Extra Bold" pitchFamily="34" charset="0"/>
        </a:defRPr>
      </a:lvl3pPr>
      <a:lvl4pPr algn="l" rtl="0" eaLnBrk="0" fontAlgn="base" hangingPunct="0">
        <a:spcBef>
          <a:spcPct val="0"/>
        </a:spcBef>
        <a:spcAft>
          <a:spcPct val="0"/>
        </a:spcAft>
        <a:defRPr sz="2850">
          <a:solidFill>
            <a:schemeClr val="tx2"/>
          </a:solidFill>
          <a:effectLst>
            <a:outerShdw blurRad="38100" dist="38100" dir="2700000" algn="tl">
              <a:srgbClr val="000000"/>
            </a:outerShdw>
          </a:effectLst>
          <a:latin typeface="Albertus Extra Bold" pitchFamily="34" charset="0"/>
        </a:defRPr>
      </a:lvl4pPr>
      <a:lvl5pPr algn="l" rtl="0" eaLnBrk="0" fontAlgn="base" hangingPunct="0">
        <a:spcBef>
          <a:spcPct val="0"/>
        </a:spcBef>
        <a:spcAft>
          <a:spcPct val="0"/>
        </a:spcAft>
        <a:defRPr sz="2850">
          <a:solidFill>
            <a:schemeClr val="tx2"/>
          </a:solidFill>
          <a:effectLst>
            <a:outerShdw blurRad="38100" dist="38100" dir="2700000" algn="tl">
              <a:srgbClr val="000000"/>
            </a:outerShdw>
          </a:effectLst>
          <a:latin typeface="Albertus Extra Bold" pitchFamily="34" charset="0"/>
        </a:defRPr>
      </a:lvl5pPr>
      <a:lvl6pPr marL="342900" algn="l" rtl="0" fontAlgn="base">
        <a:spcBef>
          <a:spcPct val="0"/>
        </a:spcBef>
        <a:spcAft>
          <a:spcPct val="0"/>
        </a:spcAft>
        <a:defRPr sz="2850">
          <a:solidFill>
            <a:schemeClr val="tx2"/>
          </a:solidFill>
          <a:effectLst>
            <a:outerShdw blurRad="38100" dist="38100" dir="2700000" algn="tl">
              <a:srgbClr val="000000"/>
            </a:outerShdw>
          </a:effectLst>
          <a:latin typeface="Albertus Extra Bold" pitchFamily="34" charset="0"/>
        </a:defRPr>
      </a:lvl6pPr>
      <a:lvl7pPr marL="685800" algn="l" rtl="0" fontAlgn="base">
        <a:spcBef>
          <a:spcPct val="0"/>
        </a:spcBef>
        <a:spcAft>
          <a:spcPct val="0"/>
        </a:spcAft>
        <a:defRPr sz="2850">
          <a:solidFill>
            <a:schemeClr val="tx2"/>
          </a:solidFill>
          <a:effectLst>
            <a:outerShdw blurRad="38100" dist="38100" dir="2700000" algn="tl">
              <a:srgbClr val="000000"/>
            </a:outerShdw>
          </a:effectLst>
          <a:latin typeface="Albertus Extra Bold" pitchFamily="34" charset="0"/>
        </a:defRPr>
      </a:lvl7pPr>
      <a:lvl8pPr marL="1028700" algn="l" rtl="0" fontAlgn="base">
        <a:spcBef>
          <a:spcPct val="0"/>
        </a:spcBef>
        <a:spcAft>
          <a:spcPct val="0"/>
        </a:spcAft>
        <a:defRPr sz="2850">
          <a:solidFill>
            <a:schemeClr val="tx2"/>
          </a:solidFill>
          <a:effectLst>
            <a:outerShdw blurRad="38100" dist="38100" dir="2700000" algn="tl">
              <a:srgbClr val="000000"/>
            </a:outerShdw>
          </a:effectLst>
          <a:latin typeface="Albertus Extra Bold" pitchFamily="34" charset="0"/>
        </a:defRPr>
      </a:lvl8pPr>
      <a:lvl9pPr marL="1371600" algn="l" rtl="0" fontAlgn="base">
        <a:spcBef>
          <a:spcPct val="0"/>
        </a:spcBef>
        <a:spcAft>
          <a:spcPct val="0"/>
        </a:spcAft>
        <a:defRPr sz="2850">
          <a:solidFill>
            <a:schemeClr val="tx2"/>
          </a:solidFill>
          <a:effectLst>
            <a:outerShdw blurRad="38100" dist="38100" dir="2700000" algn="tl">
              <a:srgbClr val="000000"/>
            </a:outerShdw>
          </a:effectLst>
          <a:latin typeface="Albertus Extra Bold" pitchFamily="34" charset="0"/>
        </a:defRPr>
      </a:lvl9pPr>
    </p:titleStyle>
    <p:bodyStyle>
      <a:lvl1pPr marL="257175" indent="-257175"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ea typeface="+mn-ea"/>
          <a:cs typeface="+mn-cs"/>
        </a:defRPr>
      </a:lvl1pPr>
      <a:lvl2pPr marL="557213" indent="-214313"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2pPr>
      <a:lvl3pPr marL="857250" indent="-17145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3pPr>
      <a:lvl4pPr marL="1200150" indent="-17145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4pPr>
      <a:lvl5pPr marL="1543050" indent="-17145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5pPr>
      <a:lvl6pPr marL="1885950" indent="-171450" algn="l" rtl="0" fontAlgn="base">
        <a:spcBef>
          <a:spcPct val="20000"/>
        </a:spcBef>
        <a:spcAft>
          <a:spcPct val="0"/>
        </a:spcAft>
        <a:buChar char="»"/>
        <a:defRPr sz="2400">
          <a:solidFill>
            <a:schemeClr val="tx1"/>
          </a:solidFill>
          <a:effectLst>
            <a:outerShdw blurRad="38100" dist="38100" dir="2700000" algn="tl">
              <a:srgbClr val="000000"/>
            </a:outerShdw>
          </a:effectLst>
          <a:latin typeface="+mn-lt"/>
        </a:defRPr>
      </a:lvl6pPr>
      <a:lvl7pPr marL="2228850" indent="-171450" algn="l" rtl="0" fontAlgn="base">
        <a:spcBef>
          <a:spcPct val="20000"/>
        </a:spcBef>
        <a:spcAft>
          <a:spcPct val="0"/>
        </a:spcAft>
        <a:buChar char="»"/>
        <a:defRPr sz="2400">
          <a:solidFill>
            <a:schemeClr val="tx1"/>
          </a:solidFill>
          <a:effectLst>
            <a:outerShdw blurRad="38100" dist="38100" dir="2700000" algn="tl">
              <a:srgbClr val="000000"/>
            </a:outerShdw>
          </a:effectLst>
          <a:latin typeface="+mn-lt"/>
        </a:defRPr>
      </a:lvl7pPr>
      <a:lvl8pPr marL="2571750" indent="-171450" algn="l" rtl="0" fontAlgn="base">
        <a:spcBef>
          <a:spcPct val="20000"/>
        </a:spcBef>
        <a:spcAft>
          <a:spcPct val="0"/>
        </a:spcAft>
        <a:buChar char="»"/>
        <a:defRPr sz="2400">
          <a:solidFill>
            <a:schemeClr val="tx1"/>
          </a:solidFill>
          <a:effectLst>
            <a:outerShdw blurRad="38100" dist="38100" dir="2700000" algn="tl">
              <a:srgbClr val="000000"/>
            </a:outerShdw>
          </a:effectLst>
          <a:latin typeface="+mn-lt"/>
        </a:defRPr>
      </a:lvl8pPr>
      <a:lvl9pPr marL="2914650" indent="-171450" algn="l" rtl="0" fontAlgn="base">
        <a:spcBef>
          <a:spcPct val="20000"/>
        </a:spcBef>
        <a:spcAft>
          <a:spcPct val="0"/>
        </a:spcAft>
        <a:buChar char="»"/>
        <a:defRPr sz="2400">
          <a:solidFill>
            <a:schemeClr val="tx1"/>
          </a:solidFill>
          <a:effectLst>
            <a:outerShdw blurRad="38100" dist="38100" dir="2700000" algn="tl">
              <a:srgbClr val="000000"/>
            </a:outerShdw>
          </a:effectLst>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52578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07292010"/>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pPr eaLnBrk="1" hangingPunct="1">
              <a:defRPr/>
            </a:pPr>
            <a:r>
              <a:rPr lang="en-US" sz="4000" smtClean="0"/>
              <a:t>Jesus gave His life for His people</a:t>
            </a:r>
          </a:p>
        </p:txBody>
      </p:sp>
      <p:sp>
        <p:nvSpPr>
          <p:cNvPr id="86019" name="Rectangle 3"/>
          <p:cNvSpPr>
            <a:spLocks noGrp="1" noChangeArrowheads="1"/>
          </p:cNvSpPr>
          <p:nvPr>
            <p:ph type="subTitle" idx="1"/>
          </p:nvPr>
        </p:nvSpPr>
        <p:spPr>
          <a:xfrm>
            <a:off x="1143000" y="2914650"/>
            <a:ext cx="6477000" cy="1314450"/>
          </a:xfrm>
        </p:spPr>
        <p:txBody>
          <a:bodyPr/>
          <a:lstStyle/>
          <a:p>
            <a:pPr algn="l" eaLnBrk="1" hangingPunct="1">
              <a:defRPr/>
            </a:pPr>
            <a:r>
              <a:rPr lang="en-US" sz="2800" dirty="0" smtClean="0"/>
              <a:t>"Greater love has no one than </a:t>
            </a:r>
            <a:r>
              <a:rPr lang="en-US" sz="2800" smtClean="0"/>
              <a:t>this, than </a:t>
            </a:r>
            <a:r>
              <a:rPr lang="en-US" sz="2800" dirty="0" smtClean="0"/>
              <a:t>to lay down one's life for his friends. </a:t>
            </a:r>
          </a:p>
          <a:p>
            <a:pPr algn="l" eaLnBrk="1" hangingPunct="1">
              <a:defRPr/>
            </a:pPr>
            <a:r>
              <a:rPr lang="en-US" sz="2800" dirty="0" smtClean="0"/>
              <a:t>				-John 15:13</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fade">
                                      <p:cBhvr>
                                        <p:cTn id="7" dur="500"/>
                                        <p:tgtEl>
                                          <p:spTgt spid="86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subTitle" idx="1"/>
          </p:nvPr>
        </p:nvSpPr>
        <p:spPr>
          <a:xfrm>
            <a:off x="990600" y="2914650"/>
            <a:ext cx="6553200" cy="1314450"/>
          </a:xfrm>
        </p:spPr>
        <p:txBody>
          <a:bodyPr/>
          <a:lstStyle/>
          <a:p>
            <a:pPr algn="l" eaLnBrk="1" hangingPunct="1">
              <a:defRPr/>
            </a:pPr>
            <a:r>
              <a:rPr lang="en-US" sz="2800" dirty="0" smtClean="0"/>
              <a:t>Little children, let us not love with word or with tongue, but in deed and truth.</a:t>
            </a:r>
          </a:p>
          <a:p>
            <a:pPr algn="l" eaLnBrk="1" hangingPunct="1">
              <a:defRPr/>
            </a:pPr>
            <a:r>
              <a:rPr lang="en-US" sz="2800" dirty="0" smtClean="0"/>
              <a:t>				-1 John 3:18</a:t>
            </a:r>
          </a:p>
        </p:txBody>
      </p:sp>
      <p:sp>
        <p:nvSpPr>
          <p:cNvPr id="5" name="Rectangle 2"/>
          <p:cNvSpPr>
            <a:spLocks noGrp="1" noChangeArrowheads="1"/>
          </p:cNvSpPr>
          <p:nvPr>
            <p:ph type="ctrTitle"/>
          </p:nvPr>
        </p:nvSpPr>
        <p:spPr>
          <a:xfrm>
            <a:off x="533400" y="1597819"/>
            <a:ext cx="8077200" cy="1102519"/>
          </a:xfrm>
        </p:spPr>
        <p:txBody>
          <a:bodyPr/>
          <a:lstStyle/>
          <a:p>
            <a:pPr eaLnBrk="1" hangingPunct="1">
              <a:defRPr/>
            </a:pPr>
            <a:r>
              <a:rPr lang="en-US" sz="4000" smtClean="0"/>
              <a:t>Jesus gave His life for His people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wipe(left)">
                                      <p:cBhvr>
                                        <p:cTn id="7" dur="10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609850" y="666750"/>
            <a:ext cx="5772150" cy="800100"/>
          </a:xfrm>
        </p:spPr>
        <p:txBody>
          <a:bodyPr/>
          <a:lstStyle/>
          <a:p>
            <a:pPr algn="r" eaLnBrk="1" hangingPunct="1">
              <a:defRPr/>
            </a:pPr>
            <a:r>
              <a:rPr lang="en-US" sz="3600"/>
              <a:t>We are to serve one another</a:t>
            </a:r>
          </a:p>
        </p:txBody>
      </p:sp>
      <p:sp>
        <p:nvSpPr>
          <p:cNvPr id="89091" name="Rectangle 3"/>
          <p:cNvSpPr>
            <a:spLocks noGrp="1" noChangeArrowheads="1"/>
          </p:cNvSpPr>
          <p:nvPr>
            <p:ph type="body" idx="1"/>
          </p:nvPr>
        </p:nvSpPr>
        <p:spPr>
          <a:xfrm>
            <a:off x="838200" y="1653778"/>
            <a:ext cx="8077200" cy="3051572"/>
          </a:xfrm>
        </p:spPr>
        <p:txBody>
          <a:bodyPr/>
          <a:lstStyle/>
          <a:p>
            <a:pPr eaLnBrk="1" hangingPunct="1">
              <a:defRPr/>
            </a:pPr>
            <a:r>
              <a:rPr lang="en-US" sz="2600" u="sng" dirty="0"/>
              <a:t>Galatians 5:13</a:t>
            </a:r>
            <a:r>
              <a:rPr lang="en-US" sz="2600" dirty="0"/>
              <a:t> “For you, brethren, have been called to liberty; only do not use liberty as an opportunity for the flesh, but through love serve one another.”</a:t>
            </a:r>
          </a:p>
          <a:p>
            <a:pPr eaLnBrk="1" hangingPunct="1">
              <a:defRPr/>
            </a:pPr>
            <a:r>
              <a:rPr lang="en-US" sz="2600" u="sng" dirty="0"/>
              <a:t>John 13:14-15</a:t>
            </a:r>
            <a:r>
              <a:rPr lang="en-US" sz="2600" dirty="0"/>
              <a:t> "If I then, your Lord and Teacher, have washed your feet, you also ought to wash one another's feet. For I have given you an example, that you should do as I have done to you.”</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wedge">
                                      <p:cBhvr>
                                        <p:cTn id="7" dur="1000"/>
                                        <p:tgtEl>
                                          <p:spTgt spid="89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wedge">
                                      <p:cBhvr>
                                        <p:cTn id="12" dur="1000"/>
                                        <p:tgtEl>
                                          <p:spTgt spid="890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ctrTitle"/>
          </p:nvPr>
        </p:nvSpPr>
        <p:spPr>
          <a:xfrm>
            <a:off x="533400" y="1352550"/>
            <a:ext cx="8077200" cy="1102519"/>
          </a:xfrm>
        </p:spPr>
        <p:txBody>
          <a:bodyPr/>
          <a:lstStyle/>
          <a:p>
            <a:pPr eaLnBrk="1" hangingPunct="1">
              <a:defRPr/>
            </a:pPr>
            <a:r>
              <a:rPr lang="en-US" sz="4000" smtClean="0"/>
              <a:t>Jesus guided His people</a:t>
            </a:r>
          </a:p>
        </p:txBody>
      </p:sp>
      <p:sp>
        <p:nvSpPr>
          <p:cNvPr id="90117" name="Rectangle 5"/>
          <p:cNvSpPr>
            <a:spLocks noGrp="1" noChangeArrowheads="1"/>
          </p:cNvSpPr>
          <p:nvPr>
            <p:ph type="subTitle" idx="1"/>
          </p:nvPr>
        </p:nvSpPr>
        <p:spPr>
          <a:xfrm>
            <a:off x="990600" y="2571750"/>
            <a:ext cx="7620000" cy="1828800"/>
          </a:xfrm>
        </p:spPr>
        <p:txBody>
          <a:bodyPr/>
          <a:lstStyle/>
          <a:p>
            <a:pPr algn="l" eaLnBrk="1" hangingPunct="1">
              <a:lnSpc>
                <a:spcPct val="90000"/>
              </a:lnSpc>
              <a:defRPr/>
            </a:pPr>
            <a:r>
              <a:rPr lang="en-US" sz="2800" u="sng" smtClean="0"/>
              <a:t>John 15:15</a:t>
            </a:r>
            <a:r>
              <a:rPr lang="en-US" sz="2800" smtClean="0"/>
              <a:t>  "No longer do I call you servants, for a servant does not know what his master is doing; but I have called you friends, for all things that I heard from My Father I have made known to you.”</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Effect transition="in" filter="blinds(horizontal)">
                                      <p:cBhvr>
                                        <p:cTn id="7" dur="500"/>
                                        <p:tgtEl>
                                          <p:spTgt spid="90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1352550"/>
            <a:ext cx="8077200" cy="1102519"/>
          </a:xfrm>
        </p:spPr>
        <p:txBody>
          <a:bodyPr/>
          <a:lstStyle/>
          <a:p>
            <a:pPr eaLnBrk="1" hangingPunct="1">
              <a:defRPr/>
            </a:pPr>
            <a:r>
              <a:rPr lang="en-US" sz="4000" smtClean="0"/>
              <a:t>Jesus guided His people</a:t>
            </a:r>
          </a:p>
        </p:txBody>
      </p:sp>
      <p:sp>
        <p:nvSpPr>
          <p:cNvPr id="92163" name="Rectangle 3"/>
          <p:cNvSpPr>
            <a:spLocks noGrp="1" noChangeArrowheads="1"/>
          </p:cNvSpPr>
          <p:nvPr>
            <p:ph type="subTitle" idx="1"/>
          </p:nvPr>
        </p:nvSpPr>
        <p:spPr>
          <a:xfrm>
            <a:off x="1219200" y="2857500"/>
            <a:ext cx="6400800" cy="971550"/>
          </a:xfrm>
        </p:spPr>
        <p:txBody>
          <a:bodyPr/>
          <a:lstStyle/>
          <a:p>
            <a:pPr algn="l" eaLnBrk="1" hangingPunct="1">
              <a:lnSpc>
                <a:spcPct val="90000"/>
              </a:lnSpc>
              <a:defRPr/>
            </a:pPr>
            <a:r>
              <a:rPr lang="en-US" sz="2800" u="sng" smtClean="0"/>
              <a:t>John 15:14</a:t>
            </a:r>
            <a:r>
              <a:rPr lang="en-US" sz="2800" smtClean="0"/>
              <a:t>  "You are My friends if you do whatever I command you.”</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babylonbee.com/wp-content/uploads/2016/05/cross-tattoo-696x371.png"/>
          <p:cNvPicPr/>
          <p:nvPr/>
        </p:nvPicPr>
        <p:blipFill>
          <a:blip r:embed="rId3">
            <a:extLst>
              <a:ext uri="{28A0092B-C50C-407E-A947-70E740481C1C}">
                <a14:useLocalDpi xmlns:a14="http://schemas.microsoft.com/office/drawing/2010/main" val="0"/>
              </a:ext>
            </a:extLst>
          </a:blip>
          <a:srcRect/>
          <a:stretch>
            <a:fillRect/>
          </a:stretch>
        </p:blipFill>
        <p:spPr bwMode="auto">
          <a:xfrm>
            <a:off x="1333500" y="1428750"/>
            <a:ext cx="6629400" cy="3505200"/>
          </a:xfrm>
          <a:prstGeom prst="rect">
            <a:avLst/>
          </a:prstGeom>
          <a:noFill/>
          <a:ln w="28575">
            <a:solidFill>
              <a:schemeClr val="tx1"/>
            </a:solidFill>
          </a:ln>
        </p:spPr>
      </p:pic>
      <p:sp>
        <p:nvSpPr>
          <p:cNvPr id="2" name="TextBox 1"/>
          <p:cNvSpPr txBox="1"/>
          <p:nvPr/>
        </p:nvSpPr>
        <p:spPr>
          <a:xfrm>
            <a:off x="762000" y="676930"/>
            <a:ext cx="7772400" cy="523220"/>
          </a:xfrm>
          <a:prstGeom prst="rect">
            <a:avLst/>
          </a:prstGeom>
          <a:noFill/>
        </p:spPr>
        <p:txBody>
          <a:bodyPr wrap="square" rtlCol="0">
            <a:spAutoFit/>
          </a:bodyPr>
          <a:lstStyle/>
          <a:p>
            <a:pPr algn="ctr"/>
            <a:r>
              <a:rPr lang="en-US" sz="2800" dirty="0" smtClean="0"/>
              <a:t>Man Gets Cross Tattoo in Lieu </a:t>
            </a:r>
            <a:r>
              <a:rPr lang="en-US" sz="2800" smtClean="0"/>
              <a:t>of Sanctification</a:t>
            </a:r>
            <a:endParaRPr lang="en-US" sz="2800"/>
          </a:p>
        </p:txBody>
      </p:sp>
    </p:spTree>
    <p:extLst>
      <p:ext uri="{BB962C8B-B14F-4D97-AF65-F5344CB8AC3E}">
        <p14:creationId xmlns:p14="http://schemas.microsoft.com/office/powerpoint/2010/main" val="290795987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1352550"/>
            <a:ext cx="8077200" cy="1102519"/>
          </a:xfrm>
        </p:spPr>
        <p:txBody>
          <a:bodyPr/>
          <a:lstStyle/>
          <a:p>
            <a:pPr eaLnBrk="1" hangingPunct="1">
              <a:defRPr/>
            </a:pPr>
            <a:r>
              <a:rPr lang="en-US" sz="4000" dirty="0" smtClean="0"/>
              <a:t>Jesus wanted them to bear fruit</a:t>
            </a:r>
          </a:p>
        </p:txBody>
      </p:sp>
      <p:sp>
        <p:nvSpPr>
          <p:cNvPr id="92163" name="Rectangle 3"/>
          <p:cNvSpPr>
            <a:spLocks noGrp="1" noChangeArrowheads="1"/>
          </p:cNvSpPr>
          <p:nvPr>
            <p:ph type="subTitle" idx="1"/>
          </p:nvPr>
        </p:nvSpPr>
        <p:spPr>
          <a:xfrm>
            <a:off x="1219200" y="2857500"/>
            <a:ext cx="6629400" cy="971550"/>
          </a:xfrm>
        </p:spPr>
        <p:txBody>
          <a:bodyPr/>
          <a:lstStyle/>
          <a:p>
            <a:pPr algn="l" eaLnBrk="1" hangingPunct="1">
              <a:lnSpc>
                <a:spcPct val="90000"/>
              </a:lnSpc>
              <a:defRPr/>
            </a:pPr>
            <a:r>
              <a:rPr lang="en-US" sz="2800" u="sng" dirty="0" smtClean="0"/>
              <a:t>John 15:16</a:t>
            </a:r>
            <a:r>
              <a:rPr lang="en-US" sz="2800" dirty="0" smtClean="0"/>
              <a:t>  </a:t>
            </a:r>
            <a:r>
              <a:rPr lang="en-US" sz="2800" dirty="0"/>
              <a:t>"You did not choose me, but I chose you and appointed you that you should go and bear fruit and that your fruit should </a:t>
            </a:r>
            <a:r>
              <a:rPr lang="en-US" sz="2800" dirty="0" smtClean="0"/>
              <a:t>abide</a:t>
            </a:r>
            <a:r>
              <a:rPr lang="is-IS" sz="2800" dirty="0" smtClean="0"/>
              <a:t>…”</a:t>
            </a:r>
            <a:endParaRPr lang="en-US" sz="2800" dirty="0" smtClean="0"/>
          </a:p>
        </p:txBody>
      </p:sp>
    </p:spTree>
    <p:extLst>
      <p:ext uri="{BB962C8B-B14F-4D97-AF65-F5344CB8AC3E}">
        <p14:creationId xmlns:p14="http://schemas.microsoft.com/office/powerpoint/2010/main" val="1207273636"/>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447800" y="704850"/>
            <a:ext cx="7696200" cy="800100"/>
          </a:xfrm>
        </p:spPr>
        <p:txBody>
          <a:bodyPr/>
          <a:lstStyle/>
          <a:p>
            <a:pPr algn="r" eaLnBrk="1" hangingPunct="1">
              <a:defRPr/>
            </a:pPr>
            <a:r>
              <a:rPr lang="en-US" sz="3500" dirty="0" smtClean="0"/>
              <a:t>Jesus Attitude Toward His Church</a:t>
            </a:r>
          </a:p>
        </p:txBody>
      </p:sp>
      <p:sp>
        <p:nvSpPr>
          <p:cNvPr id="93187" name="Rectangle 3"/>
          <p:cNvSpPr>
            <a:spLocks noGrp="1" noChangeArrowheads="1"/>
          </p:cNvSpPr>
          <p:nvPr>
            <p:ph type="body" idx="1"/>
          </p:nvPr>
        </p:nvSpPr>
        <p:spPr>
          <a:xfrm>
            <a:off x="1885950" y="1657351"/>
            <a:ext cx="6191250" cy="2937272"/>
          </a:xfrm>
        </p:spPr>
        <p:txBody>
          <a:bodyPr/>
          <a:lstStyle/>
          <a:p>
            <a:pPr eaLnBrk="1" hangingPunct="1">
              <a:defRPr/>
            </a:pPr>
            <a:r>
              <a:rPr lang="en-US" sz="3000" dirty="0" smtClean="0"/>
              <a:t>He loved His people</a:t>
            </a:r>
          </a:p>
          <a:p>
            <a:pPr eaLnBrk="1" hangingPunct="1">
              <a:defRPr/>
            </a:pPr>
            <a:r>
              <a:rPr lang="en-US" sz="3000" dirty="0" smtClean="0"/>
              <a:t>He gave His life for His people</a:t>
            </a:r>
          </a:p>
          <a:p>
            <a:pPr eaLnBrk="1" hangingPunct="1">
              <a:defRPr/>
            </a:pPr>
            <a:r>
              <a:rPr lang="en-US" sz="3000" dirty="0" smtClean="0"/>
              <a:t>He guided His people</a:t>
            </a:r>
          </a:p>
          <a:p>
            <a:pPr eaLnBrk="1" hangingPunct="1">
              <a:defRPr/>
            </a:pPr>
            <a:r>
              <a:rPr lang="en-US" sz="3000" dirty="0" smtClean="0"/>
              <a:t>He wanted them to bear fruit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wipe(left)">
                                      <p:cBhvr>
                                        <p:cTn id="7" dur="1000"/>
                                        <p:tgtEl>
                                          <p:spTgt spid="93187">
                                            <p:txEl>
                                              <p:pRg st="0" end="0"/>
                                            </p:txEl>
                                          </p:spTgt>
                                        </p:tgtEl>
                                      </p:cBhvr>
                                    </p:animEffect>
                                  </p:childTnLst>
                                </p:cTn>
                              </p:par>
                            </p:childTnLst>
                          </p:cTn>
                        </p:par>
                        <p:par>
                          <p:cTn id="8" fill="hold" nodeType="afterGroup">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93187">
                                            <p:txEl>
                                              <p:pRg st="1" end="1"/>
                                            </p:txEl>
                                          </p:spTgt>
                                        </p:tgtEl>
                                        <p:attrNameLst>
                                          <p:attrName>style.visibility</p:attrName>
                                        </p:attrNameLst>
                                      </p:cBhvr>
                                      <p:to>
                                        <p:strVal val="visible"/>
                                      </p:to>
                                    </p:set>
                                    <p:animEffect transition="in" filter="wipe(left)">
                                      <p:cBhvr>
                                        <p:cTn id="11" dur="1000"/>
                                        <p:tgtEl>
                                          <p:spTgt spid="93187">
                                            <p:txEl>
                                              <p:pRg st="1" end="1"/>
                                            </p:txEl>
                                          </p:spTgt>
                                        </p:tgtEl>
                                      </p:cBhvr>
                                    </p:animEffect>
                                  </p:childTnLst>
                                </p:cTn>
                              </p:par>
                            </p:childTnLst>
                          </p:cTn>
                        </p:par>
                        <p:par>
                          <p:cTn id="12" fill="hold" nodeType="afterGroup">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93187">
                                            <p:txEl>
                                              <p:pRg st="2" end="2"/>
                                            </p:txEl>
                                          </p:spTgt>
                                        </p:tgtEl>
                                        <p:attrNameLst>
                                          <p:attrName>style.visibility</p:attrName>
                                        </p:attrNameLst>
                                      </p:cBhvr>
                                      <p:to>
                                        <p:strVal val="visible"/>
                                      </p:to>
                                    </p:set>
                                    <p:animEffect transition="in" filter="wipe(left)">
                                      <p:cBhvr>
                                        <p:cTn id="15" dur="1000"/>
                                        <p:tgtEl>
                                          <p:spTgt spid="93187">
                                            <p:txEl>
                                              <p:pRg st="2" end="2"/>
                                            </p:txEl>
                                          </p:spTgt>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animEffect transition="in" filter="wipe(left)">
                                      <p:cBhvr>
                                        <p:cTn id="19" dur="750"/>
                                        <p:tgtEl>
                                          <p:spTgt spid="93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228600" y="361950"/>
            <a:ext cx="8686800" cy="4401205"/>
          </a:xfrm>
          <a:prstGeom prst="rect">
            <a:avLst/>
          </a:prstGeom>
          <a:solidFill>
            <a:schemeClr val="bg2"/>
          </a:solidFill>
          <a:ln w="57150" cmpd="thinThick">
            <a:solidFill>
              <a:schemeClr val="tx1"/>
            </a:solidFill>
            <a:miter lim="800000"/>
            <a:headEnd/>
            <a:tailEnd/>
          </a:ln>
          <a:effectLst/>
          <a:extLst/>
        </p:spPr>
        <p:txBody>
          <a:bodyPr wrap="square" lIns="182880">
            <a:spAutoFit/>
          </a:bodyPr>
          <a:lstStyle/>
          <a:p>
            <a:r>
              <a:rPr lang="en-US" sz="2800" dirty="0"/>
              <a:t>“For the grace of God has appeared, bringing salvation for all people, training us to renounce ungodliness and worldly passions, and to live self- controlled, upright, and godly lives in the present age, waiting for our blessed hope, the appearing of the glory of our great God and Savior Jesus Christ, who gave himself for us to redeem us from all lawlessness and to purify for himself a people for his own possession who are zealous for good works.” </a:t>
            </a:r>
            <a:r>
              <a:rPr lang="en-US" sz="2800" dirty="0" smtClean="0"/>
              <a:t>							- </a:t>
            </a:r>
            <a:r>
              <a:rPr lang="en-US" sz="2800" dirty="0"/>
              <a:t>Titus 2:11,12</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52578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ctrTitle"/>
          </p:nvPr>
        </p:nvSpPr>
        <p:spPr>
          <a:xfrm>
            <a:off x="1219200" y="1428750"/>
            <a:ext cx="6858000" cy="2438400"/>
          </a:xfrm>
          <a:solidFill>
            <a:schemeClr val="bg2"/>
          </a:solidFill>
          <a:ln w="38100" cmpd="dbl">
            <a:solidFill>
              <a:schemeClr val="tx1"/>
            </a:solidFill>
            <a:miter lim="800000"/>
            <a:headEnd/>
            <a:tailEnd/>
          </a:ln>
        </p:spPr>
        <p:txBody>
          <a:bodyPr lIns="182880" tIns="91440" rIns="182880" anchor="ctr"/>
          <a:lstStyle/>
          <a:p>
            <a:pPr eaLnBrk="1" hangingPunct="1">
              <a:defRPr/>
            </a:pPr>
            <a:r>
              <a:rPr lang="en-US" sz="3200"/>
              <a:t>"And I also say to you that you are Peter, and on this rock I will build My church, and the gates of Hades shall not prevail against it.” </a:t>
            </a:r>
            <a:br>
              <a:rPr lang="en-US" sz="3200"/>
            </a:br>
            <a:r>
              <a:rPr lang="en-US" sz="3200"/>
              <a:t>				-Matthew 16:18</a:t>
            </a: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ctrTitle"/>
          </p:nvPr>
        </p:nvSpPr>
        <p:spPr>
          <a:xfrm>
            <a:off x="1219200" y="1428750"/>
            <a:ext cx="6858000" cy="2438400"/>
          </a:xfrm>
          <a:solidFill>
            <a:schemeClr val="bg2"/>
          </a:solidFill>
          <a:ln w="38100" cmpd="dbl">
            <a:solidFill>
              <a:schemeClr val="tx1"/>
            </a:solidFill>
            <a:miter lim="800000"/>
            <a:headEnd/>
            <a:tailEnd/>
          </a:ln>
        </p:spPr>
        <p:txBody>
          <a:bodyPr lIns="182880" tIns="91440" rIns="182880" anchor="ctr"/>
          <a:lstStyle/>
          <a:p>
            <a:pPr eaLnBrk="1" hangingPunct="1">
              <a:defRPr/>
            </a:pPr>
            <a:r>
              <a:rPr lang="en-US" sz="3200" dirty="0"/>
              <a:t>"And I also say to you that you are Peter, and on this rock I will build </a:t>
            </a:r>
            <a:r>
              <a:rPr lang="en-US" sz="3200" u="sng" dirty="0"/>
              <a:t>My church</a:t>
            </a:r>
            <a:r>
              <a:rPr lang="en-US" sz="3200" dirty="0"/>
              <a:t>, and the gates of Hades shall not prevail against it.” </a:t>
            </a:r>
            <a:br>
              <a:rPr lang="en-US" sz="3200" dirty="0"/>
            </a:br>
            <a:r>
              <a:rPr lang="en-US" sz="3200" dirty="0"/>
              <a:t>				-Matthew 16:18</a:t>
            </a:r>
          </a:p>
        </p:txBody>
      </p:sp>
    </p:spTree>
    <p:extLst>
      <p:ext uri="{BB962C8B-B14F-4D97-AF65-F5344CB8AC3E}">
        <p14:creationId xmlns:p14="http://schemas.microsoft.com/office/powerpoint/2010/main" val="546560934"/>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ChangeArrowheads="1"/>
          </p:cNvSpPr>
          <p:nvPr>
            <p:ph type="ctrTitle"/>
          </p:nvPr>
        </p:nvSpPr>
        <p:spPr>
          <a:xfrm>
            <a:off x="1219200" y="361950"/>
            <a:ext cx="6838950" cy="1102519"/>
          </a:xfrm>
        </p:spPr>
        <p:txBody>
          <a:bodyPr/>
          <a:lstStyle/>
          <a:p>
            <a:pPr algn="ctr" eaLnBrk="1" hangingPunct="1">
              <a:defRPr/>
            </a:pPr>
            <a:r>
              <a:rPr lang="en-US" sz="3600" dirty="0" smtClean="0"/>
              <a:t>The World’s View of the Church</a:t>
            </a:r>
          </a:p>
        </p:txBody>
      </p:sp>
      <p:pic>
        <p:nvPicPr>
          <p:cNvPr id="76807" name="Picture 7" descr="st"/>
          <p:cNvPicPr>
            <a:picLocks noChangeAspect="1" noChangeArrowheads="1"/>
          </p:cNvPicPr>
          <p:nvPr/>
        </p:nvPicPr>
        <p:blipFill>
          <a:blip r:embed="rId3">
            <a:extLst>
              <a:ext uri="{28A0092B-C50C-407E-A947-70E740481C1C}">
                <a14:useLocalDpi xmlns:a14="http://schemas.microsoft.com/office/drawing/2010/main" val="0"/>
              </a:ext>
            </a:extLst>
          </a:blip>
          <a:srcRect t="5280" b="6720"/>
          <a:stretch>
            <a:fillRect/>
          </a:stretch>
        </p:blipFill>
        <p:spPr bwMode="auto">
          <a:xfrm>
            <a:off x="2066883" y="1352550"/>
            <a:ext cx="5476917" cy="3581400"/>
          </a:xfrm>
          <a:prstGeom prst="rect">
            <a:avLst/>
          </a:prstGeom>
          <a:noFill/>
          <a:ln w="38100" cmpd="dbl">
            <a:solidFill>
              <a:srgbClr val="FFBBBB"/>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81400" y="4324350"/>
            <a:ext cx="2846471" cy="461665"/>
          </a:xfrm>
          <a:prstGeom prst="rect">
            <a:avLst/>
          </a:prstGeom>
          <a:noFill/>
        </p:spPr>
        <p:txBody>
          <a:bodyPr wrap="square" rtlCol="0">
            <a:spAutoFit/>
          </a:bodyPr>
          <a:lstStyle/>
          <a:p>
            <a:r>
              <a:rPr lang="en-US" sz="2400" dirty="0"/>
              <a:t>St. Peter’s - Rome</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590800" y="628650"/>
            <a:ext cx="5562600" cy="800100"/>
          </a:xfrm>
        </p:spPr>
        <p:txBody>
          <a:bodyPr/>
          <a:lstStyle/>
          <a:p>
            <a:pPr algn="ctr" eaLnBrk="1" hangingPunct="1">
              <a:defRPr/>
            </a:pPr>
            <a:r>
              <a:rPr lang="en-US" sz="4000" smtClean="0">
                <a:latin typeface="+mn-lt"/>
              </a:rPr>
              <a:t>“I will build my church”</a:t>
            </a:r>
          </a:p>
        </p:txBody>
      </p:sp>
      <p:sp>
        <p:nvSpPr>
          <p:cNvPr id="78851" name="Rectangle 3"/>
          <p:cNvSpPr>
            <a:spLocks noGrp="1" noChangeArrowheads="1"/>
          </p:cNvSpPr>
          <p:nvPr>
            <p:ph type="body" idx="1"/>
          </p:nvPr>
        </p:nvSpPr>
        <p:spPr>
          <a:xfrm>
            <a:off x="1885950" y="1828800"/>
            <a:ext cx="6648450" cy="2057400"/>
          </a:xfrm>
        </p:spPr>
        <p:txBody>
          <a:bodyPr/>
          <a:lstStyle/>
          <a:p>
            <a:pPr eaLnBrk="1" hangingPunct="1">
              <a:defRPr/>
            </a:pPr>
            <a:r>
              <a:rPr lang="en-US" sz="3200" dirty="0" smtClean="0"/>
              <a:t>Church – an assembly or group</a:t>
            </a:r>
          </a:p>
          <a:p>
            <a:pPr lvl="1" eaLnBrk="1" hangingPunct="1">
              <a:defRPr/>
            </a:pPr>
            <a:r>
              <a:rPr lang="en-US" sz="3200" dirty="0" smtClean="0"/>
              <a:t>The church is the Lord’s group</a:t>
            </a:r>
          </a:p>
          <a:p>
            <a:pPr eaLnBrk="1" hangingPunct="1">
              <a:defRPr/>
            </a:pPr>
            <a:r>
              <a:rPr lang="en-US" sz="2800" dirty="0"/>
              <a:t>“And the Lord added to the church daily those who were being saved</a:t>
            </a:r>
            <a:r>
              <a:rPr lang="en-US" sz="2800" dirty="0" smtClean="0"/>
              <a:t>.” (Acts 2:47)</a:t>
            </a:r>
            <a:endParaRPr lang="en-US" sz="28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down)">
                                      <p:cBhvr>
                                        <p:cTn id="7" dur="500"/>
                                        <p:tgtEl>
                                          <p:spTgt spid="78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wipe(down)">
                                      <p:cBhvr>
                                        <p:cTn id="12" dur="500"/>
                                        <p:tgtEl>
                                          <p:spTgt spid="78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wipe(down)">
                                      <p:cBhvr>
                                        <p:cTn id="17" dur="500"/>
                                        <p:tgtEl>
                                          <p:spTgt spid="7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762250" y="704850"/>
            <a:ext cx="5772150" cy="800100"/>
          </a:xfrm>
        </p:spPr>
        <p:txBody>
          <a:bodyPr/>
          <a:lstStyle/>
          <a:p>
            <a:pPr algn="r" eaLnBrk="1" hangingPunct="1">
              <a:defRPr/>
            </a:pPr>
            <a:r>
              <a:rPr lang="en-US" sz="3400">
                <a:latin typeface="+mn-lt"/>
              </a:rPr>
              <a:t>Becoming a part of the group</a:t>
            </a:r>
          </a:p>
        </p:txBody>
      </p:sp>
      <p:sp>
        <p:nvSpPr>
          <p:cNvPr id="79875" name="Rectangle 3"/>
          <p:cNvSpPr>
            <a:spLocks noGrp="1" noChangeArrowheads="1"/>
          </p:cNvSpPr>
          <p:nvPr>
            <p:ph type="body" idx="1"/>
          </p:nvPr>
        </p:nvSpPr>
        <p:spPr>
          <a:xfrm>
            <a:off x="762000" y="1543051"/>
            <a:ext cx="8077200" cy="3051572"/>
          </a:xfrm>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pPr eaLnBrk="1" hangingPunct="1">
              <a:defRPr/>
            </a:pPr>
            <a:r>
              <a:rPr lang="en-US" sz="3200" dirty="0" smtClean="0"/>
              <a:t>By being saved</a:t>
            </a:r>
          </a:p>
          <a:p>
            <a:pPr eaLnBrk="1" hangingPunct="1">
              <a:defRPr/>
            </a:pPr>
            <a:r>
              <a:rPr lang="en-US" dirty="0"/>
              <a:t>"He who believes and is baptized will be saved; but he who does not believe will be condemned. </a:t>
            </a:r>
            <a:r>
              <a:rPr lang="en-US" dirty="0" smtClean="0"/>
              <a:t>(</a:t>
            </a:r>
            <a:r>
              <a:rPr lang="en-US" sz="2000" dirty="0" smtClean="0"/>
              <a:t>Mk. </a:t>
            </a:r>
            <a:r>
              <a:rPr lang="en-US" sz="2000" dirty="0"/>
              <a:t>16:16)</a:t>
            </a:r>
            <a:endParaRPr lang="en-US" dirty="0"/>
          </a:p>
          <a:p>
            <a:pPr eaLnBrk="1" hangingPunct="1">
              <a:defRPr/>
            </a:pPr>
            <a:r>
              <a:rPr lang="en-US" dirty="0"/>
              <a:t>Then Peter said to them, "Repent, and let every one of you be baptized in the name of Jesus Christ for the remission of sins; and you shall receive the gift of the Holy Spirit. </a:t>
            </a:r>
            <a:r>
              <a:rPr lang="en-US" sz="2600" dirty="0" smtClean="0"/>
              <a:t>	</a:t>
            </a:r>
            <a:r>
              <a:rPr lang="en-US" dirty="0" smtClean="0"/>
              <a:t>(</a:t>
            </a:r>
            <a:r>
              <a:rPr lang="en-US" dirty="0"/>
              <a:t>Acts 2:38)</a:t>
            </a:r>
            <a:endParaRPr lang="en-US" sz="2600" dirty="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wipe(down)">
                                      <p:cBhvr>
                                        <p:cTn id="7" dur="500"/>
                                        <p:tgtEl>
                                          <p:spTgt spid="79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wipe(down)">
                                      <p:cBhvr>
                                        <p:cTn id="12" dur="500"/>
                                        <p:tgtEl>
                                          <p:spTgt spid="798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wipe(down)">
                                      <p:cBhvr>
                                        <p:cTn id="17"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ctrTitle"/>
          </p:nvPr>
        </p:nvSpPr>
        <p:spPr>
          <a:xfrm>
            <a:off x="914400" y="1123950"/>
            <a:ext cx="5734050" cy="1102519"/>
          </a:xfrm>
        </p:spPr>
        <p:txBody>
          <a:bodyPr/>
          <a:lstStyle/>
          <a:p>
            <a:pPr eaLnBrk="1" hangingPunct="1">
              <a:defRPr/>
            </a:pPr>
            <a:r>
              <a:rPr lang="en-US" sz="4000" smtClean="0"/>
              <a:t>Christians worked together in local congregations</a:t>
            </a:r>
          </a:p>
        </p:txBody>
      </p:sp>
      <p:sp>
        <p:nvSpPr>
          <p:cNvPr id="80901" name="Rectangle 5"/>
          <p:cNvSpPr>
            <a:spLocks noGrp="1" noChangeArrowheads="1"/>
          </p:cNvSpPr>
          <p:nvPr>
            <p:ph type="subTitle" idx="1"/>
          </p:nvPr>
        </p:nvSpPr>
        <p:spPr>
          <a:xfrm>
            <a:off x="2438400" y="3143250"/>
            <a:ext cx="5791200" cy="800100"/>
          </a:xfrm>
        </p:spPr>
        <p:txBody>
          <a:bodyPr/>
          <a:lstStyle/>
          <a:p>
            <a:pPr algn="r" eaLnBrk="1" hangingPunct="1">
              <a:defRPr/>
            </a:pPr>
            <a:r>
              <a:rPr lang="en-US" sz="3200" dirty="0" smtClean="0"/>
              <a:t>There is no other organization to the Lord’s people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0901">
                                            <p:txEl>
                                              <p:pRg st="0" end="0"/>
                                            </p:txEl>
                                          </p:spTgt>
                                        </p:tgtEl>
                                        <p:attrNameLst>
                                          <p:attrName>style.visibility</p:attrName>
                                        </p:attrNameLst>
                                      </p:cBhvr>
                                      <p:to>
                                        <p:strVal val="visible"/>
                                      </p:to>
                                    </p:set>
                                    <p:animEffect transition="in" filter="wipe(up)">
                                      <p:cBhvr>
                                        <p:cTn id="7" dur="500"/>
                                        <p:tgtEl>
                                          <p:spTgt spid="809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990600" y="1504950"/>
            <a:ext cx="7391400" cy="1102519"/>
          </a:xfrm>
        </p:spPr>
        <p:txBody>
          <a:bodyPr/>
          <a:lstStyle/>
          <a:p>
            <a:pPr eaLnBrk="1" hangingPunct="1">
              <a:defRPr/>
            </a:pPr>
            <a:r>
              <a:rPr lang="en-US" sz="4000" smtClean="0"/>
              <a:t>Jesus’ Attitude Toward His Church</a:t>
            </a:r>
          </a:p>
        </p:txBody>
      </p:sp>
      <p:sp>
        <p:nvSpPr>
          <p:cNvPr id="6147" name="Rectangle 3"/>
          <p:cNvSpPr>
            <a:spLocks noGrp="1" noChangeArrowheads="1"/>
          </p:cNvSpPr>
          <p:nvPr>
            <p:ph type="subTitle" idx="1"/>
          </p:nvPr>
        </p:nvSpPr>
        <p:spPr>
          <a:xfrm>
            <a:off x="4419600" y="3409950"/>
            <a:ext cx="3105150" cy="628650"/>
          </a:xfrm>
        </p:spPr>
        <p:txBody>
          <a:bodyPr/>
          <a:lstStyle/>
          <a:p>
            <a:pPr eaLnBrk="1" hangingPunct="1">
              <a:defRPr/>
            </a:pPr>
            <a:r>
              <a:rPr lang="en-US" sz="3200" dirty="0"/>
              <a:t>John 15:11-17</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ctrTitle"/>
          </p:nvPr>
        </p:nvSpPr>
        <p:spPr/>
        <p:txBody>
          <a:bodyPr/>
          <a:lstStyle/>
          <a:p>
            <a:pPr eaLnBrk="1" hangingPunct="1">
              <a:defRPr/>
            </a:pPr>
            <a:r>
              <a:rPr lang="en-US" sz="4000" dirty="0" smtClean="0"/>
              <a:t>Jesus Loved His People</a:t>
            </a:r>
          </a:p>
        </p:txBody>
      </p:sp>
      <p:sp>
        <p:nvSpPr>
          <p:cNvPr id="83973" name="Rectangle 5"/>
          <p:cNvSpPr>
            <a:spLocks noGrp="1" noChangeArrowheads="1"/>
          </p:cNvSpPr>
          <p:nvPr>
            <p:ph type="subTitle" idx="1"/>
          </p:nvPr>
        </p:nvSpPr>
        <p:spPr>
          <a:xfrm>
            <a:off x="914400" y="2914650"/>
            <a:ext cx="7239000" cy="1314450"/>
          </a:xfrm>
        </p:spPr>
        <p:txBody>
          <a:bodyPr/>
          <a:lstStyle/>
          <a:p>
            <a:pPr algn="l" eaLnBrk="1" hangingPunct="1">
              <a:defRPr/>
            </a:pPr>
            <a:r>
              <a:rPr lang="en-US" sz="3200" dirty="0" smtClean="0"/>
              <a:t>"This is My commandment, that you love one another as I have loved you. </a:t>
            </a:r>
          </a:p>
          <a:p>
            <a:pPr algn="l" eaLnBrk="1" hangingPunct="1">
              <a:defRPr/>
            </a:pPr>
            <a:r>
              <a:rPr lang="en-US" sz="3200" dirty="0" smtClean="0"/>
              <a:t>				-John 15:12</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animEffect transition="in" filter="fade">
                                      <p:cBhvr>
                                        <p:cTn id="7" dur="500"/>
                                        <p:tgtEl>
                                          <p:spTgt spid="83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p:bldLst>
  </p:timing>
</p:sld>
</file>

<file path=ppt/theme/theme1.xml><?xml version="1.0" encoding="utf-8"?>
<a:theme xmlns:a="http://schemas.openxmlformats.org/drawingml/2006/main" name="Oval design template">
  <a:themeElements>
    <a:clrScheme name="Oval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Oval design template">
      <a:majorFont>
        <a:latin typeface="Albertus Extr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val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val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val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val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val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val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val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val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val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val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val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val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Oval design template</Template>
  <TotalTime>3166</TotalTime>
  <Words>617</Words>
  <Application>Microsoft Macintosh PowerPoint</Application>
  <PresentationFormat>On-screen Show (16:9)</PresentationFormat>
  <Paragraphs>60</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Albertus Extra Bold</vt:lpstr>
      <vt:lpstr>Calibri</vt:lpstr>
      <vt:lpstr>Arial</vt:lpstr>
      <vt:lpstr>Oval design template</vt:lpstr>
      <vt:lpstr>PowerPoint Presentation</vt:lpstr>
      <vt:lpstr>"And I also say to you that you are Peter, and on this rock I will build My church, and the gates of Hades shall not prevail against it.”      -Matthew 16:18</vt:lpstr>
      <vt:lpstr>"And I also say to you that you are Peter, and on this rock I will build My church, and the gates of Hades shall not prevail against it.”      -Matthew 16:18</vt:lpstr>
      <vt:lpstr>The World’s View of the Church</vt:lpstr>
      <vt:lpstr>“I will build my church”</vt:lpstr>
      <vt:lpstr>Becoming a part of the group</vt:lpstr>
      <vt:lpstr>Christians worked together in local congregations</vt:lpstr>
      <vt:lpstr>Jesus’ Attitude Toward His Church</vt:lpstr>
      <vt:lpstr>Jesus Loved His People</vt:lpstr>
      <vt:lpstr>Jesus gave His life for His people</vt:lpstr>
      <vt:lpstr>Jesus gave His life for His people</vt:lpstr>
      <vt:lpstr>We are to serve one another</vt:lpstr>
      <vt:lpstr>Jesus guided His people</vt:lpstr>
      <vt:lpstr>Jesus guided His people</vt:lpstr>
      <vt:lpstr>PowerPoint Presentation</vt:lpstr>
      <vt:lpstr>Jesus wanted them to bear fruit</vt:lpstr>
      <vt:lpstr>Jesus Attitude Toward His Church</vt:lpstr>
      <vt:lpstr>PowerPoint Presentation</vt:lpstr>
      <vt:lpstr>PowerPoint Presentation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Coming and Going of Jesus</dc:title>
  <dc:creator>sp</dc:creator>
  <cp:lastModifiedBy>Steve Patton</cp:lastModifiedBy>
  <cp:revision>29</cp:revision>
  <cp:lastPrinted>2016-06-08T17:54:10Z</cp:lastPrinted>
  <dcterms:created xsi:type="dcterms:W3CDTF">2005-05-13T19:50:26Z</dcterms:created>
  <dcterms:modified xsi:type="dcterms:W3CDTF">2016-06-10T16:55:14Z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TC010731081033</vt:lpwstr>
  </property>
</Properties>
</file>