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75" r:id="rId8"/>
    <p:sldId id="259" r:id="rId9"/>
    <p:sldId id="260" r:id="rId10"/>
    <p:sldId id="261" r:id="rId11"/>
    <p:sldId id="267" r:id="rId12"/>
    <p:sldId id="268" r:id="rId13"/>
    <p:sldId id="269" r:id="rId14"/>
    <p:sldId id="265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38A25-701B-4087-829E-218222CFCA0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D1C97B4-C1C0-4F7B-A44A-1FCC23268A80}">
      <dgm:prSet phldrT="[Text]"/>
      <dgm:spPr/>
      <dgm:t>
        <a:bodyPr/>
        <a:lstStyle/>
        <a:p>
          <a:r>
            <a:rPr lang="en-US" dirty="0" smtClean="0"/>
            <a:t>Saul Hunts David </a:t>
          </a:r>
          <a:r>
            <a:rPr lang="en-US" dirty="0" err="1" smtClean="0"/>
            <a:t>David</a:t>
          </a:r>
          <a:r>
            <a:rPr lang="en-US" dirty="0" smtClean="0"/>
            <a:t> with Philistines </a:t>
          </a:r>
          <a:endParaRPr lang="en-US" dirty="0"/>
        </a:p>
      </dgm:t>
    </dgm:pt>
    <dgm:pt modelId="{420B5E3B-3310-4E14-A5B0-A74D9A61EC98}" type="parTrans" cxnId="{7D5CEB30-B783-49F4-8798-73ADFD8FC35B}">
      <dgm:prSet/>
      <dgm:spPr/>
      <dgm:t>
        <a:bodyPr/>
        <a:lstStyle/>
        <a:p>
          <a:endParaRPr lang="en-US"/>
        </a:p>
      </dgm:t>
    </dgm:pt>
    <dgm:pt modelId="{4FDE8527-60CA-4E09-8B4A-FA8662C3EF75}" type="sibTrans" cxnId="{7D5CEB30-B783-49F4-8798-73ADFD8FC35B}">
      <dgm:prSet/>
      <dgm:spPr/>
      <dgm:t>
        <a:bodyPr/>
        <a:lstStyle/>
        <a:p>
          <a:endParaRPr lang="en-US"/>
        </a:p>
      </dgm:t>
    </dgm:pt>
    <dgm:pt modelId="{DD190B4E-37D3-4C49-AD69-97B9EC0965F6}">
      <dgm:prSet phldrT="[Text]"/>
      <dgm:spPr/>
      <dgm:t>
        <a:bodyPr/>
        <a:lstStyle/>
        <a:p>
          <a:r>
            <a:rPr lang="en-US" dirty="0" smtClean="0"/>
            <a:t>Absalom Uprising	</a:t>
          </a:r>
          <a:endParaRPr lang="en-US" dirty="0"/>
        </a:p>
      </dgm:t>
    </dgm:pt>
    <dgm:pt modelId="{DFA8B285-AB88-4ECB-9C52-B17D9019FAE1}" type="parTrans" cxnId="{FDAF7085-545A-4DCF-AFFD-922E5B18C541}">
      <dgm:prSet/>
      <dgm:spPr/>
      <dgm:t>
        <a:bodyPr/>
        <a:lstStyle/>
        <a:p>
          <a:endParaRPr lang="en-US"/>
        </a:p>
      </dgm:t>
    </dgm:pt>
    <dgm:pt modelId="{FAB6F8FF-166F-4345-9B2B-D987662A0715}" type="sibTrans" cxnId="{FDAF7085-545A-4DCF-AFFD-922E5B18C541}">
      <dgm:prSet/>
      <dgm:spPr/>
      <dgm:t>
        <a:bodyPr/>
        <a:lstStyle/>
        <a:p>
          <a:endParaRPr lang="en-US"/>
        </a:p>
      </dgm:t>
    </dgm:pt>
    <dgm:pt modelId="{E14A23FC-2B24-4619-A0B5-5794680C740B}">
      <dgm:prSet phldrT="[Text]"/>
      <dgm:spPr/>
      <dgm:t>
        <a:bodyPr/>
        <a:lstStyle/>
        <a:p>
          <a:r>
            <a:rPr lang="en-US" dirty="0" smtClean="0"/>
            <a:t>David leaves Jerusalem hears </a:t>
          </a:r>
          <a:r>
            <a:rPr lang="en-US" dirty="0" err="1" smtClean="0"/>
            <a:t>Ziba</a:t>
          </a:r>
          <a:endParaRPr lang="en-US" dirty="0"/>
        </a:p>
      </dgm:t>
    </dgm:pt>
    <dgm:pt modelId="{5A53C179-83D9-4841-9494-C8E407CA3DFA}" type="parTrans" cxnId="{01BCB1B5-6B04-4B86-B310-A8DDAF963474}">
      <dgm:prSet/>
      <dgm:spPr/>
      <dgm:t>
        <a:bodyPr/>
        <a:lstStyle/>
        <a:p>
          <a:endParaRPr lang="en-US"/>
        </a:p>
      </dgm:t>
    </dgm:pt>
    <dgm:pt modelId="{C1909684-EAE6-489D-B024-4BB9675E283B}" type="sibTrans" cxnId="{01BCB1B5-6B04-4B86-B310-A8DDAF963474}">
      <dgm:prSet/>
      <dgm:spPr/>
      <dgm:t>
        <a:bodyPr/>
        <a:lstStyle/>
        <a:p>
          <a:endParaRPr lang="en-US"/>
        </a:p>
      </dgm:t>
    </dgm:pt>
    <dgm:pt modelId="{C89756B2-D886-4DA1-9C7E-E21D34950F7B}">
      <dgm:prSet phldrT="[Text]"/>
      <dgm:spPr/>
      <dgm:t>
        <a:bodyPr/>
        <a:lstStyle/>
        <a:p>
          <a:r>
            <a:rPr lang="en-US" dirty="0" smtClean="0"/>
            <a:t>17-20 years later</a:t>
          </a:r>
          <a:endParaRPr lang="en-US" dirty="0"/>
        </a:p>
      </dgm:t>
    </dgm:pt>
    <dgm:pt modelId="{478FBF0F-2D25-4D11-9262-B8CE2796C598}" type="parTrans" cxnId="{38EE02E0-670E-4821-B911-081BB7759BE6}">
      <dgm:prSet/>
      <dgm:spPr/>
      <dgm:t>
        <a:bodyPr/>
        <a:lstStyle/>
        <a:p>
          <a:endParaRPr lang="en-US"/>
        </a:p>
      </dgm:t>
    </dgm:pt>
    <dgm:pt modelId="{4F22E65F-7A08-4EFE-9851-478A838B3075}" type="sibTrans" cxnId="{38EE02E0-670E-4821-B911-081BB7759BE6}">
      <dgm:prSet/>
      <dgm:spPr/>
      <dgm:t>
        <a:bodyPr/>
        <a:lstStyle/>
        <a:p>
          <a:endParaRPr lang="en-US"/>
        </a:p>
      </dgm:t>
    </dgm:pt>
    <dgm:pt modelId="{36D02DF3-418E-4AD3-98F6-31AD758E05E7}">
      <dgm:prSet phldrT="[Text]"/>
      <dgm:spPr/>
      <dgm:t>
        <a:bodyPr/>
        <a:lstStyle/>
        <a:p>
          <a:r>
            <a:rPr lang="en-US" dirty="0" smtClean="0"/>
            <a:t>David has peace seeks out Jonathan’s heirs</a:t>
          </a:r>
          <a:endParaRPr lang="en-US" dirty="0"/>
        </a:p>
      </dgm:t>
    </dgm:pt>
    <dgm:pt modelId="{CDE3F25A-AA07-448C-A954-826A04072BAA}" type="parTrans" cxnId="{0183F15A-6867-4A87-954E-A5A74287B037}">
      <dgm:prSet/>
      <dgm:spPr/>
      <dgm:t>
        <a:bodyPr/>
        <a:lstStyle/>
        <a:p>
          <a:endParaRPr lang="en-US"/>
        </a:p>
      </dgm:t>
    </dgm:pt>
    <dgm:pt modelId="{F64AF81F-459C-420B-BAF1-EFE65D3935EF}" type="sibTrans" cxnId="{0183F15A-6867-4A87-954E-A5A74287B037}">
      <dgm:prSet/>
      <dgm:spPr/>
      <dgm:t>
        <a:bodyPr/>
        <a:lstStyle/>
        <a:p>
          <a:endParaRPr lang="en-US"/>
        </a:p>
      </dgm:t>
    </dgm:pt>
    <dgm:pt modelId="{5ECCF1BC-C06A-4623-80AC-FF8551C3AFE5}">
      <dgm:prSet phldrT="[Text]"/>
      <dgm:spPr/>
      <dgm:t>
        <a:bodyPr/>
        <a:lstStyle/>
        <a:p>
          <a:r>
            <a:rPr lang="en-US" dirty="0" smtClean="0"/>
            <a:t>Mephibosheth Dropped by Nurse</a:t>
          </a:r>
          <a:endParaRPr lang="en-US" dirty="0"/>
        </a:p>
      </dgm:t>
    </dgm:pt>
    <dgm:pt modelId="{AE54D943-BE00-427C-9FF4-696ACACBD387}" type="parTrans" cxnId="{2EF4521B-8A5E-449A-BC7D-4B56F3C7FF53}">
      <dgm:prSet/>
      <dgm:spPr/>
      <dgm:t>
        <a:bodyPr/>
        <a:lstStyle/>
        <a:p>
          <a:endParaRPr lang="en-US"/>
        </a:p>
      </dgm:t>
    </dgm:pt>
    <dgm:pt modelId="{97BBE95A-7FAE-4A51-BE9B-8E5863FCB172}" type="sibTrans" cxnId="{2EF4521B-8A5E-449A-BC7D-4B56F3C7FF53}">
      <dgm:prSet/>
      <dgm:spPr/>
      <dgm:t>
        <a:bodyPr/>
        <a:lstStyle/>
        <a:p>
          <a:endParaRPr lang="en-US"/>
        </a:p>
      </dgm:t>
    </dgm:pt>
    <dgm:pt modelId="{792B1DF3-B97B-4059-9C42-9DBF4723FDB8}">
      <dgm:prSet phldrT="[Text]"/>
      <dgm:spPr/>
      <dgm:t>
        <a:bodyPr/>
        <a:lstStyle/>
        <a:p>
          <a:r>
            <a:rPr lang="en-US" dirty="0" smtClean="0"/>
            <a:t>Saul and Jonathan Slain</a:t>
          </a:r>
          <a:endParaRPr lang="en-US" dirty="0"/>
        </a:p>
      </dgm:t>
    </dgm:pt>
    <dgm:pt modelId="{23472673-1FA1-4610-862C-DB560F5C3DFE}" type="parTrans" cxnId="{BFC12B2C-2092-4873-A5AE-5AC1816CB178}">
      <dgm:prSet/>
      <dgm:spPr/>
      <dgm:t>
        <a:bodyPr/>
        <a:lstStyle/>
        <a:p>
          <a:endParaRPr lang="en-US"/>
        </a:p>
      </dgm:t>
    </dgm:pt>
    <dgm:pt modelId="{E61F5A3E-02AB-4F19-A6A5-557315820532}" type="sibTrans" cxnId="{BFC12B2C-2092-4873-A5AE-5AC1816CB178}">
      <dgm:prSet/>
      <dgm:spPr/>
      <dgm:t>
        <a:bodyPr/>
        <a:lstStyle/>
        <a:p>
          <a:endParaRPr lang="en-US"/>
        </a:p>
      </dgm:t>
    </dgm:pt>
    <dgm:pt modelId="{4EA3B549-0DF5-4F93-BC32-8D7C623A3F08}">
      <dgm:prSet phldrT="[Text]"/>
      <dgm:spPr/>
      <dgm:t>
        <a:bodyPr/>
        <a:lstStyle/>
        <a:p>
          <a:r>
            <a:rPr lang="en-US" dirty="0" smtClean="0"/>
            <a:t>David Returns hears Mephibosheth</a:t>
          </a:r>
          <a:endParaRPr lang="en-US" dirty="0"/>
        </a:p>
      </dgm:t>
    </dgm:pt>
    <dgm:pt modelId="{15228D36-764D-4DFC-8BA6-F6AF1742A61E}" type="parTrans" cxnId="{9F5C6DE8-6FC2-4409-AA98-AA2D4B85A2C2}">
      <dgm:prSet/>
      <dgm:spPr/>
      <dgm:t>
        <a:bodyPr/>
        <a:lstStyle/>
        <a:p>
          <a:endParaRPr lang="en-US"/>
        </a:p>
      </dgm:t>
    </dgm:pt>
    <dgm:pt modelId="{9F591F50-4892-42F4-83B6-3E18197CB236}" type="sibTrans" cxnId="{9F5C6DE8-6FC2-4409-AA98-AA2D4B85A2C2}">
      <dgm:prSet/>
      <dgm:spPr/>
      <dgm:t>
        <a:bodyPr/>
        <a:lstStyle/>
        <a:p>
          <a:endParaRPr lang="en-US"/>
        </a:p>
      </dgm:t>
    </dgm:pt>
    <dgm:pt modelId="{71ED4DF2-753C-4339-AD0D-DE6FBFDCC24A}" type="pres">
      <dgm:prSet presAssocID="{96F38A25-701B-4087-829E-218222CFCA00}" presName="Name0" presStyleCnt="0">
        <dgm:presLayoutVars>
          <dgm:dir/>
          <dgm:resizeHandles val="exact"/>
        </dgm:presLayoutVars>
      </dgm:prSet>
      <dgm:spPr/>
    </dgm:pt>
    <dgm:pt modelId="{5DEAC1F2-A09D-4001-91F5-FCBA2B1284BB}" type="pres">
      <dgm:prSet presAssocID="{3D1C97B4-C1C0-4F7B-A44A-1FCC23268A80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BCC7D-FB23-46BF-BCF7-C5082CAF1B3C}" type="pres">
      <dgm:prSet presAssocID="{4FDE8527-60CA-4E09-8B4A-FA8662C3EF75}" presName="parSpace" presStyleCnt="0"/>
      <dgm:spPr/>
    </dgm:pt>
    <dgm:pt modelId="{8E0B3D2B-3078-4861-ACAF-3CB84DB2E235}" type="pres">
      <dgm:prSet presAssocID="{792B1DF3-B97B-4059-9C42-9DBF4723FDB8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44277-F048-4028-B899-62269D18A3E4}" type="pres">
      <dgm:prSet presAssocID="{E61F5A3E-02AB-4F19-A6A5-557315820532}" presName="parSpace" presStyleCnt="0"/>
      <dgm:spPr/>
    </dgm:pt>
    <dgm:pt modelId="{82D50D27-C748-47AB-A333-D5FE52085B21}" type="pres">
      <dgm:prSet presAssocID="{5ECCF1BC-C06A-4623-80AC-FF8551C3AFE5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E3CB-C97A-46E9-BEC7-DE127B3BEA80}" type="pres">
      <dgm:prSet presAssocID="{97BBE95A-7FAE-4A51-BE9B-8E5863FCB172}" presName="parSpace" presStyleCnt="0"/>
      <dgm:spPr/>
    </dgm:pt>
    <dgm:pt modelId="{47B56968-45C7-4CFE-AF70-EAA905640C82}" type="pres">
      <dgm:prSet presAssocID="{36D02DF3-418E-4AD3-98F6-31AD758E05E7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6186A-1C1B-4120-9BC7-D0C5875AB878}" type="pres">
      <dgm:prSet presAssocID="{F64AF81F-459C-420B-BAF1-EFE65D3935EF}" presName="parSpace" presStyleCnt="0"/>
      <dgm:spPr/>
    </dgm:pt>
    <dgm:pt modelId="{82405E65-DBD3-425D-B028-269AD6207B4F}" type="pres">
      <dgm:prSet presAssocID="{C89756B2-D886-4DA1-9C7E-E21D34950F7B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BD98A-D18D-427F-A368-5271DAE3F007}" type="pres">
      <dgm:prSet presAssocID="{4F22E65F-7A08-4EFE-9851-478A838B3075}" presName="parSpace" presStyleCnt="0"/>
      <dgm:spPr/>
    </dgm:pt>
    <dgm:pt modelId="{CA2C2CDA-7937-49F5-A117-2B83F9E017D1}" type="pres">
      <dgm:prSet presAssocID="{DD190B4E-37D3-4C49-AD69-97B9EC0965F6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F1BBD-3E77-4557-B058-B2B9851D5978}" type="pres">
      <dgm:prSet presAssocID="{FAB6F8FF-166F-4345-9B2B-D987662A0715}" presName="parSpace" presStyleCnt="0"/>
      <dgm:spPr/>
    </dgm:pt>
    <dgm:pt modelId="{EEE34684-C89D-4DDD-8BF9-E0FC6B8513AA}" type="pres">
      <dgm:prSet presAssocID="{E14A23FC-2B24-4619-A0B5-5794680C740B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91EB-BD8F-4498-AD26-C268D999209A}" type="pres">
      <dgm:prSet presAssocID="{C1909684-EAE6-489D-B024-4BB9675E283B}" presName="parSpace" presStyleCnt="0"/>
      <dgm:spPr/>
    </dgm:pt>
    <dgm:pt modelId="{B9BE56C2-6391-4892-A0CB-4C203755572E}" type="pres">
      <dgm:prSet presAssocID="{4EA3B549-0DF5-4F93-BC32-8D7C623A3F08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F7085-545A-4DCF-AFFD-922E5B18C541}" srcId="{96F38A25-701B-4087-829E-218222CFCA00}" destId="{DD190B4E-37D3-4C49-AD69-97B9EC0965F6}" srcOrd="5" destOrd="0" parTransId="{DFA8B285-AB88-4ECB-9C52-B17D9019FAE1}" sibTransId="{FAB6F8FF-166F-4345-9B2B-D987662A0715}"/>
    <dgm:cxn modelId="{FD10365F-7FE0-4EC0-9AE3-696DB2377A7D}" type="presOf" srcId="{5ECCF1BC-C06A-4623-80AC-FF8551C3AFE5}" destId="{82D50D27-C748-47AB-A333-D5FE52085B21}" srcOrd="0" destOrd="0" presId="urn:microsoft.com/office/officeart/2005/8/layout/hChevron3"/>
    <dgm:cxn modelId="{08C58F2F-A82B-48D3-98DC-EE8E7B44AB0C}" type="presOf" srcId="{36D02DF3-418E-4AD3-98F6-31AD758E05E7}" destId="{47B56968-45C7-4CFE-AF70-EAA905640C82}" srcOrd="0" destOrd="0" presId="urn:microsoft.com/office/officeart/2005/8/layout/hChevron3"/>
    <dgm:cxn modelId="{01BCB1B5-6B04-4B86-B310-A8DDAF963474}" srcId="{96F38A25-701B-4087-829E-218222CFCA00}" destId="{E14A23FC-2B24-4619-A0B5-5794680C740B}" srcOrd="6" destOrd="0" parTransId="{5A53C179-83D9-4841-9494-C8E407CA3DFA}" sibTransId="{C1909684-EAE6-489D-B024-4BB9675E283B}"/>
    <dgm:cxn modelId="{9F5C6DE8-6FC2-4409-AA98-AA2D4B85A2C2}" srcId="{96F38A25-701B-4087-829E-218222CFCA00}" destId="{4EA3B549-0DF5-4F93-BC32-8D7C623A3F08}" srcOrd="7" destOrd="0" parTransId="{15228D36-764D-4DFC-8BA6-F6AF1742A61E}" sibTransId="{9F591F50-4892-42F4-83B6-3E18197CB236}"/>
    <dgm:cxn modelId="{BFC12B2C-2092-4873-A5AE-5AC1816CB178}" srcId="{96F38A25-701B-4087-829E-218222CFCA00}" destId="{792B1DF3-B97B-4059-9C42-9DBF4723FDB8}" srcOrd="1" destOrd="0" parTransId="{23472673-1FA1-4610-862C-DB560F5C3DFE}" sibTransId="{E61F5A3E-02AB-4F19-A6A5-557315820532}"/>
    <dgm:cxn modelId="{7D5CEB30-B783-49F4-8798-73ADFD8FC35B}" srcId="{96F38A25-701B-4087-829E-218222CFCA00}" destId="{3D1C97B4-C1C0-4F7B-A44A-1FCC23268A80}" srcOrd="0" destOrd="0" parTransId="{420B5E3B-3310-4E14-A5B0-A74D9A61EC98}" sibTransId="{4FDE8527-60CA-4E09-8B4A-FA8662C3EF75}"/>
    <dgm:cxn modelId="{821A3B2F-4AC4-43B3-8F07-870B74C51C02}" type="presOf" srcId="{C89756B2-D886-4DA1-9C7E-E21D34950F7B}" destId="{82405E65-DBD3-425D-B028-269AD6207B4F}" srcOrd="0" destOrd="0" presId="urn:microsoft.com/office/officeart/2005/8/layout/hChevron3"/>
    <dgm:cxn modelId="{B9D32EC4-8046-4CF0-86DE-DBCB8B407117}" type="presOf" srcId="{DD190B4E-37D3-4C49-AD69-97B9EC0965F6}" destId="{CA2C2CDA-7937-49F5-A117-2B83F9E017D1}" srcOrd="0" destOrd="0" presId="urn:microsoft.com/office/officeart/2005/8/layout/hChevron3"/>
    <dgm:cxn modelId="{3CA45164-B943-4ED6-A650-9BD080D8E80F}" type="presOf" srcId="{E14A23FC-2B24-4619-A0B5-5794680C740B}" destId="{EEE34684-C89D-4DDD-8BF9-E0FC6B8513AA}" srcOrd="0" destOrd="0" presId="urn:microsoft.com/office/officeart/2005/8/layout/hChevron3"/>
    <dgm:cxn modelId="{5D71CB7F-2460-49E7-9A5C-CA92648EB357}" type="presOf" srcId="{4EA3B549-0DF5-4F93-BC32-8D7C623A3F08}" destId="{B9BE56C2-6391-4892-A0CB-4C203755572E}" srcOrd="0" destOrd="0" presId="urn:microsoft.com/office/officeart/2005/8/layout/hChevron3"/>
    <dgm:cxn modelId="{38EE02E0-670E-4821-B911-081BB7759BE6}" srcId="{96F38A25-701B-4087-829E-218222CFCA00}" destId="{C89756B2-D886-4DA1-9C7E-E21D34950F7B}" srcOrd="4" destOrd="0" parTransId="{478FBF0F-2D25-4D11-9262-B8CE2796C598}" sibTransId="{4F22E65F-7A08-4EFE-9851-478A838B3075}"/>
    <dgm:cxn modelId="{8937E11F-D8B4-4A7A-8AA1-945FBAFB940A}" type="presOf" srcId="{3D1C97B4-C1C0-4F7B-A44A-1FCC23268A80}" destId="{5DEAC1F2-A09D-4001-91F5-FCBA2B1284BB}" srcOrd="0" destOrd="0" presId="urn:microsoft.com/office/officeart/2005/8/layout/hChevron3"/>
    <dgm:cxn modelId="{58CE231F-EA11-44B5-BE52-B44C616698E2}" type="presOf" srcId="{792B1DF3-B97B-4059-9C42-9DBF4723FDB8}" destId="{8E0B3D2B-3078-4861-ACAF-3CB84DB2E235}" srcOrd="0" destOrd="0" presId="urn:microsoft.com/office/officeart/2005/8/layout/hChevron3"/>
    <dgm:cxn modelId="{0183F15A-6867-4A87-954E-A5A74287B037}" srcId="{96F38A25-701B-4087-829E-218222CFCA00}" destId="{36D02DF3-418E-4AD3-98F6-31AD758E05E7}" srcOrd="3" destOrd="0" parTransId="{CDE3F25A-AA07-448C-A954-826A04072BAA}" sibTransId="{F64AF81F-459C-420B-BAF1-EFE65D3935EF}"/>
    <dgm:cxn modelId="{A356F418-CA77-49E3-BC22-C501900CFFB9}" type="presOf" srcId="{96F38A25-701B-4087-829E-218222CFCA00}" destId="{71ED4DF2-753C-4339-AD0D-DE6FBFDCC24A}" srcOrd="0" destOrd="0" presId="urn:microsoft.com/office/officeart/2005/8/layout/hChevron3"/>
    <dgm:cxn modelId="{2EF4521B-8A5E-449A-BC7D-4B56F3C7FF53}" srcId="{96F38A25-701B-4087-829E-218222CFCA00}" destId="{5ECCF1BC-C06A-4623-80AC-FF8551C3AFE5}" srcOrd="2" destOrd="0" parTransId="{AE54D943-BE00-427C-9FF4-696ACACBD387}" sibTransId="{97BBE95A-7FAE-4A51-BE9B-8E5863FCB172}"/>
    <dgm:cxn modelId="{7BA72C4C-F347-4F2F-B01A-A1B8416D71DB}" type="presParOf" srcId="{71ED4DF2-753C-4339-AD0D-DE6FBFDCC24A}" destId="{5DEAC1F2-A09D-4001-91F5-FCBA2B1284BB}" srcOrd="0" destOrd="0" presId="urn:microsoft.com/office/officeart/2005/8/layout/hChevron3"/>
    <dgm:cxn modelId="{E9D59E28-F1BC-4C49-BF35-1EE164C9FAF0}" type="presParOf" srcId="{71ED4DF2-753C-4339-AD0D-DE6FBFDCC24A}" destId="{CB9BCC7D-FB23-46BF-BCF7-C5082CAF1B3C}" srcOrd="1" destOrd="0" presId="urn:microsoft.com/office/officeart/2005/8/layout/hChevron3"/>
    <dgm:cxn modelId="{301269B8-92CD-4B7F-84F9-517102225F80}" type="presParOf" srcId="{71ED4DF2-753C-4339-AD0D-DE6FBFDCC24A}" destId="{8E0B3D2B-3078-4861-ACAF-3CB84DB2E235}" srcOrd="2" destOrd="0" presId="urn:microsoft.com/office/officeart/2005/8/layout/hChevron3"/>
    <dgm:cxn modelId="{924E8186-2FE9-4C9A-A5A5-B01BA3FFCEE1}" type="presParOf" srcId="{71ED4DF2-753C-4339-AD0D-DE6FBFDCC24A}" destId="{68944277-F048-4028-B899-62269D18A3E4}" srcOrd="3" destOrd="0" presId="urn:microsoft.com/office/officeart/2005/8/layout/hChevron3"/>
    <dgm:cxn modelId="{005628E8-8637-4270-A279-FAE69ED7BB84}" type="presParOf" srcId="{71ED4DF2-753C-4339-AD0D-DE6FBFDCC24A}" destId="{82D50D27-C748-47AB-A333-D5FE52085B21}" srcOrd="4" destOrd="0" presId="urn:microsoft.com/office/officeart/2005/8/layout/hChevron3"/>
    <dgm:cxn modelId="{2CB21A26-1518-4A28-829E-23206E981A0F}" type="presParOf" srcId="{71ED4DF2-753C-4339-AD0D-DE6FBFDCC24A}" destId="{C6BAE3CB-C97A-46E9-BEC7-DE127B3BEA80}" srcOrd="5" destOrd="0" presId="urn:microsoft.com/office/officeart/2005/8/layout/hChevron3"/>
    <dgm:cxn modelId="{EC6867E8-689E-48A2-9C68-9999BFF873E8}" type="presParOf" srcId="{71ED4DF2-753C-4339-AD0D-DE6FBFDCC24A}" destId="{47B56968-45C7-4CFE-AF70-EAA905640C82}" srcOrd="6" destOrd="0" presId="urn:microsoft.com/office/officeart/2005/8/layout/hChevron3"/>
    <dgm:cxn modelId="{D5E41124-BC55-4BA0-ACA9-B4C882F83F96}" type="presParOf" srcId="{71ED4DF2-753C-4339-AD0D-DE6FBFDCC24A}" destId="{34F6186A-1C1B-4120-9BC7-D0C5875AB878}" srcOrd="7" destOrd="0" presId="urn:microsoft.com/office/officeart/2005/8/layout/hChevron3"/>
    <dgm:cxn modelId="{5F9B28A5-CA3C-40E3-A6F4-A99D4FF98A17}" type="presParOf" srcId="{71ED4DF2-753C-4339-AD0D-DE6FBFDCC24A}" destId="{82405E65-DBD3-425D-B028-269AD6207B4F}" srcOrd="8" destOrd="0" presId="urn:microsoft.com/office/officeart/2005/8/layout/hChevron3"/>
    <dgm:cxn modelId="{63A6A862-E4A7-4CDC-B014-A268C96051D9}" type="presParOf" srcId="{71ED4DF2-753C-4339-AD0D-DE6FBFDCC24A}" destId="{52CBD98A-D18D-427F-A368-5271DAE3F007}" srcOrd="9" destOrd="0" presId="urn:microsoft.com/office/officeart/2005/8/layout/hChevron3"/>
    <dgm:cxn modelId="{9C9EE760-9F36-4B0E-851F-E5264A083AC4}" type="presParOf" srcId="{71ED4DF2-753C-4339-AD0D-DE6FBFDCC24A}" destId="{CA2C2CDA-7937-49F5-A117-2B83F9E017D1}" srcOrd="10" destOrd="0" presId="urn:microsoft.com/office/officeart/2005/8/layout/hChevron3"/>
    <dgm:cxn modelId="{D8E38BBE-DCB9-4BAF-A840-D2FA217AC6AD}" type="presParOf" srcId="{71ED4DF2-753C-4339-AD0D-DE6FBFDCC24A}" destId="{92DF1BBD-3E77-4557-B058-B2B9851D5978}" srcOrd="11" destOrd="0" presId="urn:microsoft.com/office/officeart/2005/8/layout/hChevron3"/>
    <dgm:cxn modelId="{3B53FFC8-016A-4BE4-B645-50E9B77E4C6F}" type="presParOf" srcId="{71ED4DF2-753C-4339-AD0D-DE6FBFDCC24A}" destId="{EEE34684-C89D-4DDD-8BF9-E0FC6B8513AA}" srcOrd="12" destOrd="0" presId="urn:microsoft.com/office/officeart/2005/8/layout/hChevron3"/>
    <dgm:cxn modelId="{9BF4D7BB-A372-4235-A799-BA6DA4FA6B31}" type="presParOf" srcId="{71ED4DF2-753C-4339-AD0D-DE6FBFDCC24A}" destId="{139F91EB-BD8F-4498-AD26-C268D999209A}" srcOrd="13" destOrd="0" presId="urn:microsoft.com/office/officeart/2005/8/layout/hChevron3"/>
    <dgm:cxn modelId="{1CDA72CB-3BCD-49A2-87AD-F1D0D8EF02C1}" type="presParOf" srcId="{71ED4DF2-753C-4339-AD0D-DE6FBFDCC24A}" destId="{B9BE56C2-6391-4892-A0CB-4C203755572E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7BACD-985F-4F7E-9DC6-DBC5D396FB1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0"/>
      <dgm:spPr/>
    </dgm:pt>
    <dgm:pt modelId="{0BF45E31-A0EF-43B3-9792-971AFD946D57}" type="pres">
      <dgm:prSet presAssocID="{DEC7BACD-985F-4F7E-9DC6-DBC5D396FB12}" presName="Name0" presStyleCnt="0">
        <dgm:presLayoutVars>
          <dgm:dir/>
          <dgm:resizeHandles val="exact"/>
        </dgm:presLayoutVars>
      </dgm:prSet>
      <dgm:spPr/>
    </dgm:pt>
  </dgm:ptLst>
  <dgm:cxnLst>
    <dgm:cxn modelId="{EEF81020-2DDC-4F8B-8D3D-B6B3E54A81C8}" type="presOf" srcId="{DEC7BACD-985F-4F7E-9DC6-DBC5D396FB12}" destId="{0BF45E31-A0EF-43B3-9792-971AFD946D57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38A25-701B-4087-829E-218222CFCA0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D1C97B4-C1C0-4F7B-A44A-1FCC23268A80}">
      <dgm:prSet phldrT="[Text]"/>
      <dgm:spPr/>
      <dgm:t>
        <a:bodyPr/>
        <a:lstStyle/>
        <a:p>
          <a:r>
            <a:rPr lang="en-US" dirty="0" err="1" smtClean="0"/>
            <a:t>Eleazar</a:t>
          </a:r>
          <a:r>
            <a:rPr lang="en-US" dirty="0" smtClean="0"/>
            <a:t> Consecrated with Family to be Priests </a:t>
          </a:r>
          <a:endParaRPr lang="en-US" dirty="0"/>
        </a:p>
      </dgm:t>
    </dgm:pt>
    <dgm:pt modelId="{420B5E3B-3310-4E14-A5B0-A74D9A61EC98}" type="parTrans" cxnId="{7D5CEB30-B783-49F4-8798-73ADFD8FC35B}">
      <dgm:prSet/>
      <dgm:spPr/>
      <dgm:t>
        <a:bodyPr/>
        <a:lstStyle/>
        <a:p>
          <a:endParaRPr lang="en-US"/>
        </a:p>
      </dgm:t>
    </dgm:pt>
    <dgm:pt modelId="{4FDE8527-60CA-4E09-8B4A-FA8662C3EF75}" type="sibTrans" cxnId="{7D5CEB30-B783-49F4-8798-73ADFD8FC35B}">
      <dgm:prSet/>
      <dgm:spPr/>
      <dgm:t>
        <a:bodyPr/>
        <a:lstStyle/>
        <a:p>
          <a:endParaRPr lang="en-US"/>
        </a:p>
      </dgm:t>
    </dgm:pt>
    <dgm:pt modelId="{DD190B4E-37D3-4C49-AD69-97B9EC0965F6}">
      <dgm:prSet phldrT="[Text]"/>
      <dgm:spPr/>
      <dgm:t>
        <a:bodyPr/>
        <a:lstStyle/>
        <a:p>
          <a:r>
            <a:rPr lang="en-US" dirty="0" smtClean="0"/>
            <a:t>Divide land after conquest</a:t>
          </a:r>
          <a:endParaRPr lang="en-US" dirty="0"/>
        </a:p>
      </dgm:t>
    </dgm:pt>
    <dgm:pt modelId="{DFA8B285-AB88-4ECB-9C52-B17D9019FAE1}" type="parTrans" cxnId="{FDAF7085-545A-4DCF-AFFD-922E5B18C541}">
      <dgm:prSet/>
      <dgm:spPr/>
      <dgm:t>
        <a:bodyPr/>
        <a:lstStyle/>
        <a:p>
          <a:endParaRPr lang="en-US"/>
        </a:p>
      </dgm:t>
    </dgm:pt>
    <dgm:pt modelId="{FAB6F8FF-166F-4345-9B2B-D987662A0715}" type="sibTrans" cxnId="{FDAF7085-545A-4DCF-AFFD-922E5B18C541}">
      <dgm:prSet/>
      <dgm:spPr/>
      <dgm:t>
        <a:bodyPr/>
        <a:lstStyle/>
        <a:p>
          <a:endParaRPr lang="en-US"/>
        </a:p>
      </dgm:t>
    </dgm:pt>
    <dgm:pt modelId="{C89756B2-D886-4DA1-9C7E-E21D34950F7B}">
      <dgm:prSet phldrT="[Text]"/>
      <dgm:spPr/>
      <dgm:t>
        <a:bodyPr/>
        <a:lstStyle/>
        <a:p>
          <a:r>
            <a:rPr lang="en-US" dirty="0" smtClean="0"/>
            <a:t>Priest for Joshua</a:t>
          </a:r>
          <a:endParaRPr lang="en-US" dirty="0"/>
        </a:p>
      </dgm:t>
    </dgm:pt>
    <dgm:pt modelId="{478FBF0F-2D25-4D11-9262-B8CE2796C598}" type="parTrans" cxnId="{38EE02E0-670E-4821-B911-081BB7759BE6}">
      <dgm:prSet/>
      <dgm:spPr/>
      <dgm:t>
        <a:bodyPr/>
        <a:lstStyle/>
        <a:p>
          <a:endParaRPr lang="en-US"/>
        </a:p>
      </dgm:t>
    </dgm:pt>
    <dgm:pt modelId="{4F22E65F-7A08-4EFE-9851-478A838B3075}" type="sibTrans" cxnId="{38EE02E0-670E-4821-B911-081BB7759BE6}">
      <dgm:prSet/>
      <dgm:spPr/>
      <dgm:t>
        <a:bodyPr/>
        <a:lstStyle/>
        <a:p>
          <a:endParaRPr lang="en-US"/>
        </a:p>
      </dgm:t>
    </dgm:pt>
    <dgm:pt modelId="{36D02DF3-418E-4AD3-98F6-31AD758E05E7}">
      <dgm:prSet phldrT="[Text]"/>
      <dgm:spPr/>
      <dgm:t>
        <a:bodyPr/>
        <a:lstStyle/>
        <a:p>
          <a:r>
            <a:rPr lang="en-US" dirty="0" smtClean="0"/>
            <a:t>Succeeds Aaron</a:t>
          </a:r>
          <a:endParaRPr lang="en-US" dirty="0"/>
        </a:p>
      </dgm:t>
    </dgm:pt>
    <dgm:pt modelId="{CDE3F25A-AA07-448C-A954-826A04072BAA}" type="parTrans" cxnId="{0183F15A-6867-4A87-954E-A5A74287B037}">
      <dgm:prSet/>
      <dgm:spPr/>
      <dgm:t>
        <a:bodyPr/>
        <a:lstStyle/>
        <a:p>
          <a:endParaRPr lang="en-US"/>
        </a:p>
      </dgm:t>
    </dgm:pt>
    <dgm:pt modelId="{F64AF81F-459C-420B-BAF1-EFE65D3935EF}" type="sibTrans" cxnId="{0183F15A-6867-4A87-954E-A5A74287B037}">
      <dgm:prSet/>
      <dgm:spPr/>
      <dgm:t>
        <a:bodyPr/>
        <a:lstStyle/>
        <a:p>
          <a:endParaRPr lang="en-US"/>
        </a:p>
      </dgm:t>
    </dgm:pt>
    <dgm:pt modelId="{5ECCF1BC-C06A-4623-80AC-FF8551C3AFE5}">
      <dgm:prSet phldrT="[Text]"/>
      <dgm:spPr/>
      <dgm:t>
        <a:bodyPr/>
        <a:lstStyle/>
        <a:p>
          <a:r>
            <a:rPr lang="en-US" dirty="0" smtClean="0"/>
            <a:t>Put in Charge of Levites and Sanctuary</a:t>
          </a:r>
          <a:endParaRPr lang="en-US" dirty="0"/>
        </a:p>
      </dgm:t>
    </dgm:pt>
    <dgm:pt modelId="{AE54D943-BE00-427C-9FF4-696ACACBD387}" type="parTrans" cxnId="{2EF4521B-8A5E-449A-BC7D-4B56F3C7FF53}">
      <dgm:prSet/>
      <dgm:spPr/>
      <dgm:t>
        <a:bodyPr/>
        <a:lstStyle/>
        <a:p>
          <a:endParaRPr lang="en-US"/>
        </a:p>
      </dgm:t>
    </dgm:pt>
    <dgm:pt modelId="{97BBE95A-7FAE-4A51-BE9B-8E5863FCB172}" type="sibTrans" cxnId="{2EF4521B-8A5E-449A-BC7D-4B56F3C7FF53}">
      <dgm:prSet/>
      <dgm:spPr/>
      <dgm:t>
        <a:bodyPr/>
        <a:lstStyle/>
        <a:p>
          <a:endParaRPr lang="en-US"/>
        </a:p>
      </dgm:t>
    </dgm:pt>
    <dgm:pt modelId="{792B1DF3-B97B-4059-9C42-9DBF4723FDB8}">
      <dgm:prSet phldrT="[Text]"/>
      <dgm:spPr/>
      <dgm:t>
        <a:bodyPr/>
        <a:lstStyle/>
        <a:p>
          <a:r>
            <a:rPr lang="en-US" dirty="0" err="1" smtClean="0"/>
            <a:t>Nadab</a:t>
          </a:r>
          <a:r>
            <a:rPr lang="en-US" dirty="0" smtClean="0"/>
            <a:t> and </a:t>
          </a:r>
          <a:r>
            <a:rPr lang="en-US" dirty="0" err="1" smtClean="0"/>
            <a:t>Abihu</a:t>
          </a:r>
          <a:r>
            <a:rPr lang="en-US" dirty="0" smtClean="0"/>
            <a:t> die</a:t>
          </a:r>
          <a:endParaRPr lang="en-US" dirty="0"/>
        </a:p>
      </dgm:t>
    </dgm:pt>
    <dgm:pt modelId="{23472673-1FA1-4610-862C-DB560F5C3DFE}" type="parTrans" cxnId="{BFC12B2C-2092-4873-A5AE-5AC1816CB178}">
      <dgm:prSet/>
      <dgm:spPr/>
      <dgm:t>
        <a:bodyPr/>
        <a:lstStyle/>
        <a:p>
          <a:endParaRPr lang="en-US"/>
        </a:p>
      </dgm:t>
    </dgm:pt>
    <dgm:pt modelId="{E61F5A3E-02AB-4F19-A6A5-557315820532}" type="sibTrans" cxnId="{BFC12B2C-2092-4873-A5AE-5AC1816CB178}">
      <dgm:prSet/>
      <dgm:spPr/>
      <dgm:t>
        <a:bodyPr/>
        <a:lstStyle/>
        <a:p>
          <a:endParaRPr lang="en-US"/>
        </a:p>
      </dgm:t>
    </dgm:pt>
    <dgm:pt modelId="{71ED4DF2-753C-4339-AD0D-DE6FBFDCC24A}" type="pres">
      <dgm:prSet presAssocID="{96F38A25-701B-4087-829E-218222CFCA00}" presName="Name0" presStyleCnt="0">
        <dgm:presLayoutVars>
          <dgm:dir/>
          <dgm:resizeHandles val="exact"/>
        </dgm:presLayoutVars>
      </dgm:prSet>
      <dgm:spPr/>
    </dgm:pt>
    <dgm:pt modelId="{5DEAC1F2-A09D-4001-91F5-FCBA2B1284BB}" type="pres">
      <dgm:prSet presAssocID="{3D1C97B4-C1C0-4F7B-A44A-1FCC23268A80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BCC7D-FB23-46BF-BCF7-C5082CAF1B3C}" type="pres">
      <dgm:prSet presAssocID="{4FDE8527-60CA-4E09-8B4A-FA8662C3EF75}" presName="parSpace" presStyleCnt="0"/>
      <dgm:spPr/>
    </dgm:pt>
    <dgm:pt modelId="{8E0B3D2B-3078-4861-ACAF-3CB84DB2E235}" type="pres">
      <dgm:prSet presAssocID="{792B1DF3-B97B-4059-9C42-9DBF4723FDB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44277-F048-4028-B899-62269D18A3E4}" type="pres">
      <dgm:prSet presAssocID="{E61F5A3E-02AB-4F19-A6A5-557315820532}" presName="parSpace" presStyleCnt="0"/>
      <dgm:spPr/>
    </dgm:pt>
    <dgm:pt modelId="{82D50D27-C748-47AB-A333-D5FE52085B21}" type="pres">
      <dgm:prSet presAssocID="{5ECCF1BC-C06A-4623-80AC-FF8551C3AFE5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E3CB-C97A-46E9-BEC7-DE127B3BEA80}" type="pres">
      <dgm:prSet presAssocID="{97BBE95A-7FAE-4A51-BE9B-8E5863FCB172}" presName="parSpace" presStyleCnt="0"/>
      <dgm:spPr/>
    </dgm:pt>
    <dgm:pt modelId="{47B56968-45C7-4CFE-AF70-EAA905640C82}" type="pres">
      <dgm:prSet presAssocID="{36D02DF3-418E-4AD3-98F6-31AD758E05E7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6186A-1C1B-4120-9BC7-D0C5875AB878}" type="pres">
      <dgm:prSet presAssocID="{F64AF81F-459C-420B-BAF1-EFE65D3935EF}" presName="parSpace" presStyleCnt="0"/>
      <dgm:spPr/>
    </dgm:pt>
    <dgm:pt modelId="{82405E65-DBD3-425D-B028-269AD6207B4F}" type="pres">
      <dgm:prSet presAssocID="{C89756B2-D886-4DA1-9C7E-E21D34950F7B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BD98A-D18D-427F-A368-5271DAE3F007}" type="pres">
      <dgm:prSet presAssocID="{4F22E65F-7A08-4EFE-9851-478A838B3075}" presName="parSpace" presStyleCnt="0"/>
      <dgm:spPr/>
    </dgm:pt>
    <dgm:pt modelId="{CA2C2CDA-7937-49F5-A117-2B83F9E017D1}" type="pres">
      <dgm:prSet presAssocID="{DD190B4E-37D3-4C49-AD69-97B9EC0965F6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F7085-545A-4DCF-AFFD-922E5B18C541}" srcId="{96F38A25-701B-4087-829E-218222CFCA00}" destId="{DD190B4E-37D3-4C49-AD69-97B9EC0965F6}" srcOrd="5" destOrd="0" parTransId="{DFA8B285-AB88-4ECB-9C52-B17D9019FAE1}" sibTransId="{FAB6F8FF-166F-4345-9B2B-D987662A0715}"/>
    <dgm:cxn modelId="{08079D98-AD21-44BF-8FC2-C095991126DF}" type="presOf" srcId="{96F38A25-701B-4087-829E-218222CFCA00}" destId="{71ED4DF2-753C-4339-AD0D-DE6FBFDCC24A}" srcOrd="0" destOrd="0" presId="urn:microsoft.com/office/officeart/2005/8/layout/hChevron3"/>
    <dgm:cxn modelId="{BFC12B2C-2092-4873-A5AE-5AC1816CB178}" srcId="{96F38A25-701B-4087-829E-218222CFCA00}" destId="{792B1DF3-B97B-4059-9C42-9DBF4723FDB8}" srcOrd="1" destOrd="0" parTransId="{23472673-1FA1-4610-862C-DB560F5C3DFE}" sibTransId="{E61F5A3E-02AB-4F19-A6A5-557315820532}"/>
    <dgm:cxn modelId="{7D5CEB30-B783-49F4-8798-73ADFD8FC35B}" srcId="{96F38A25-701B-4087-829E-218222CFCA00}" destId="{3D1C97B4-C1C0-4F7B-A44A-1FCC23268A80}" srcOrd="0" destOrd="0" parTransId="{420B5E3B-3310-4E14-A5B0-A74D9A61EC98}" sibTransId="{4FDE8527-60CA-4E09-8B4A-FA8662C3EF75}"/>
    <dgm:cxn modelId="{1D3CF1F0-26CA-41BC-96CD-ED5E72A7BF99}" type="presOf" srcId="{792B1DF3-B97B-4059-9C42-9DBF4723FDB8}" destId="{8E0B3D2B-3078-4861-ACAF-3CB84DB2E235}" srcOrd="0" destOrd="0" presId="urn:microsoft.com/office/officeart/2005/8/layout/hChevron3"/>
    <dgm:cxn modelId="{787C3D5F-4776-45FF-B753-7C89B8492D25}" type="presOf" srcId="{C89756B2-D886-4DA1-9C7E-E21D34950F7B}" destId="{82405E65-DBD3-425D-B028-269AD6207B4F}" srcOrd="0" destOrd="0" presId="urn:microsoft.com/office/officeart/2005/8/layout/hChevron3"/>
    <dgm:cxn modelId="{893C7FED-61E3-40C1-804B-8467C592D72A}" type="presOf" srcId="{DD190B4E-37D3-4C49-AD69-97B9EC0965F6}" destId="{CA2C2CDA-7937-49F5-A117-2B83F9E017D1}" srcOrd="0" destOrd="0" presId="urn:microsoft.com/office/officeart/2005/8/layout/hChevron3"/>
    <dgm:cxn modelId="{38EE02E0-670E-4821-B911-081BB7759BE6}" srcId="{96F38A25-701B-4087-829E-218222CFCA00}" destId="{C89756B2-D886-4DA1-9C7E-E21D34950F7B}" srcOrd="4" destOrd="0" parTransId="{478FBF0F-2D25-4D11-9262-B8CE2796C598}" sibTransId="{4F22E65F-7A08-4EFE-9851-478A838B3075}"/>
    <dgm:cxn modelId="{4F67ABFE-B2C8-4653-8A6D-42D2828484A5}" type="presOf" srcId="{36D02DF3-418E-4AD3-98F6-31AD758E05E7}" destId="{47B56968-45C7-4CFE-AF70-EAA905640C82}" srcOrd="0" destOrd="0" presId="urn:microsoft.com/office/officeart/2005/8/layout/hChevron3"/>
    <dgm:cxn modelId="{0183F15A-6867-4A87-954E-A5A74287B037}" srcId="{96F38A25-701B-4087-829E-218222CFCA00}" destId="{36D02DF3-418E-4AD3-98F6-31AD758E05E7}" srcOrd="3" destOrd="0" parTransId="{CDE3F25A-AA07-448C-A954-826A04072BAA}" sibTransId="{F64AF81F-459C-420B-BAF1-EFE65D3935EF}"/>
    <dgm:cxn modelId="{172657F5-C2DF-4C95-A4E6-F4C00CE162B2}" type="presOf" srcId="{5ECCF1BC-C06A-4623-80AC-FF8551C3AFE5}" destId="{82D50D27-C748-47AB-A333-D5FE52085B21}" srcOrd="0" destOrd="0" presId="urn:microsoft.com/office/officeart/2005/8/layout/hChevron3"/>
    <dgm:cxn modelId="{2EF4521B-8A5E-449A-BC7D-4B56F3C7FF53}" srcId="{96F38A25-701B-4087-829E-218222CFCA00}" destId="{5ECCF1BC-C06A-4623-80AC-FF8551C3AFE5}" srcOrd="2" destOrd="0" parTransId="{AE54D943-BE00-427C-9FF4-696ACACBD387}" sibTransId="{97BBE95A-7FAE-4A51-BE9B-8E5863FCB172}"/>
    <dgm:cxn modelId="{23004F07-FA48-4957-B980-D24E6FC88305}" type="presOf" srcId="{3D1C97B4-C1C0-4F7B-A44A-1FCC23268A80}" destId="{5DEAC1F2-A09D-4001-91F5-FCBA2B1284BB}" srcOrd="0" destOrd="0" presId="urn:microsoft.com/office/officeart/2005/8/layout/hChevron3"/>
    <dgm:cxn modelId="{05B6C0DE-AD41-4162-8F0D-2C55E7B81155}" type="presParOf" srcId="{71ED4DF2-753C-4339-AD0D-DE6FBFDCC24A}" destId="{5DEAC1F2-A09D-4001-91F5-FCBA2B1284BB}" srcOrd="0" destOrd="0" presId="urn:microsoft.com/office/officeart/2005/8/layout/hChevron3"/>
    <dgm:cxn modelId="{FE097309-0646-411D-ADA4-E760BCF41458}" type="presParOf" srcId="{71ED4DF2-753C-4339-AD0D-DE6FBFDCC24A}" destId="{CB9BCC7D-FB23-46BF-BCF7-C5082CAF1B3C}" srcOrd="1" destOrd="0" presId="urn:microsoft.com/office/officeart/2005/8/layout/hChevron3"/>
    <dgm:cxn modelId="{2A8A76ED-5D83-4BA8-B2AB-1DDE829DAC04}" type="presParOf" srcId="{71ED4DF2-753C-4339-AD0D-DE6FBFDCC24A}" destId="{8E0B3D2B-3078-4861-ACAF-3CB84DB2E235}" srcOrd="2" destOrd="0" presId="urn:microsoft.com/office/officeart/2005/8/layout/hChevron3"/>
    <dgm:cxn modelId="{3D20E023-987C-416D-B9A1-07350949EC93}" type="presParOf" srcId="{71ED4DF2-753C-4339-AD0D-DE6FBFDCC24A}" destId="{68944277-F048-4028-B899-62269D18A3E4}" srcOrd="3" destOrd="0" presId="urn:microsoft.com/office/officeart/2005/8/layout/hChevron3"/>
    <dgm:cxn modelId="{4388D234-379C-43D7-A32B-49F0E2A776E5}" type="presParOf" srcId="{71ED4DF2-753C-4339-AD0D-DE6FBFDCC24A}" destId="{82D50D27-C748-47AB-A333-D5FE52085B21}" srcOrd="4" destOrd="0" presId="urn:microsoft.com/office/officeart/2005/8/layout/hChevron3"/>
    <dgm:cxn modelId="{3A906435-187E-439C-992D-3FD59DBC2836}" type="presParOf" srcId="{71ED4DF2-753C-4339-AD0D-DE6FBFDCC24A}" destId="{C6BAE3CB-C97A-46E9-BEC7-DE127B3BEA80}" srcOrd="5" destOrd="0" presId="urn:microsoft.com/office/officeart/2005/8/layout/hChevron3"/>
    <dgm:cxn modelId="{8821E701-58B6-4033-9F22-4DCE051E43D0}" type="presParOf" srcId="{71ED4DF2-753C-4339-AD0D-DE6FBFDCC24A}" destId="{47B56968-45C7-4CFE-AF70-EAA905640C82}" srcOrd="6" destOrd="0" presId="urn:microsoft.com/office/officeart/2005/8/layout/hChevron3"/>
    <dgm:cxn modelId="{08155AB6-EFB4-44B1-AF5C-EA0AFB813D2C}" type="presParOf" srcId="{71ED4DF2-753C-4339-AD0D-DE6FBFDCC24A}" destId="{34F6186A-1C1B-4120-9BC7-D0C5875AB878}" srcOrd="7" destOrd="0" presId="urn:microsoft.com/office/officeart/2005/8/layout/hChevron3"/>
    <dgm:cxn modelId="{376EC982-C270-4F20-9C5E-396CC327EBA1}" type="presParOf" srcId="{71ED4DF2-753C-4339-AD0D-DE6FBFDCC24A}" destId="{82405E65-DBD3-425D-B028-269AD6207B4F}" srcOrd="8" destOrd="0" presId="urn:microsoft.com/office/officeart/2005/8/layout/hChevron3"/>
    <dgm:cxn modelId="{67B4F639-5098-4A0D-A646-E705018A1CFD}" type="presParOf" srcId="{71ED4DF2-753C-4339-AD0D-DE6FBFDCC24A}" destId="{52CBD98A-D18D-427F-A368-5271DAE3F007}" srcOrd="9" destOrd="0" presId="urn:microsoft.com/office/officeart/2005/8/layout/hChevron3"/>
    <dgm:cxn modelId="{47FA2BD6-8F4F-4FBA-BBCC-756716A419E0}" type="presParOf" srcId="{71ED4DF2-753C-4339-AD0D-DE6FBFDCC24A}" destId="{CA2C2CDA-7937-49F5-A117-2B83F9E017D1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Mephibosheth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Characters that Build Character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Mephibosheth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Rightfully Heir to the Kingdom</a:t>
            </a:r>
          </a:p>
          <a:p>
            <a:r>
              <a:rPr lang="en-US" dirty="0" smtClean="0"/>
              <a:t>Life full of:</a:t>
            </a:r>
          </a:p>
          <a:p>
            <a:pPr lvl="1"/>
            <a:r>
              <a:rPr lang="en-US" dirty="0" smtClean="0"/>
              <a:t>Disaster</a:t>
            </a:r>
          </a:p>
          <a:p>
            <a:pPr lvl="1"/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Weariness</a:t>
            </a:r>
          </a:p>
          <a:p>
            <a:pPr lvl="1"/>
            <a:r>
              <a:rPr lang="en-US" dirty="0" smtClean="0"/>
              <a:t>Sabotage</a:t>
            </a:r>
          </a:p>
          <a:p>
            <a:r>
              <a:rPr lang="en-US" dirty="0" smtClean="0"/>
              <a:t>Humble</a:t>
            </a:r>
          </a:p>
          <a:p>
            <a:r>
              <a:rPr lang="en-US" dirty="0" smtClean="0"/>
              <a:t>Thankful in his position</a:t>
            </a:r>
          </a:p>
          <a:p>
            <a:r>
              <a:rPr lang="en-US" dirty="0" smtClean="0"/>
              <a:t>Relies on others</a:t>
            </a:r>
          </a:p>
          <a:p>
            <a:r>
              <a:rPr lang="en-US" dirty="0" smtClean="0"/>
              <a:t>Forsake all to serve the 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Eleazar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Characters that Build Character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Eleazar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'el-`</a:t>
            </a:r>
            <a:r>
              <a:rPr lang="en-US" dirty="0" smtClean="0"/>
              <a:t>azar</a:t>
            </a:r>
          </a:p>
          <a:p>
            <a:r>
              <a:rPr lang="en-US" dirty="0" smtClean="0"/>
              <a:t>God is helper</a:t>
            </a:r>
          </a:p>
          <a:p>
            <a:r>
              <a:rPr lang="en-US" dirty="0"/>
              <a:t>The 3rd son of Aaron by Elisheba (Ex 6:23; Nu 3:2). </a:t>
            </a:r>
            <a:endParaRPr lang="en-US" dirty="0" smtClean="0"/>
          </a:p>
          <a:p>
            <a:r>
              <a:rPr lang="en-US" dirty="0"/>
              <a:t>Brothers are </a:t>
            </a:r>
            <a:r>
              <a:rPr lang="en-US" dirty="0" smtClean="0"/>
              <a:t>“</a:t>
            </a:r>
            <a:r>
              <a:rPr lang="en-US" dirty="0" err="1" smtClean="0"/>
              <a:t>Nadab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Abihu</a:t>
            </a:r>
            <a:r>
              <a:rPr lang="en-US" dirty="0" smtClean="0"/>
              <a:t>” </a:t>
            </a:r>
            <a:r>
              <a:rPr lang="en-US" dirty="0"/>
              <a:t>and </a:t>
            </a:r>
            <a:r>
              <a:rPr lang="en-US" dirty="0" err="1"/>
              <a:t>Ithamar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6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" y="1558456"/>
            <a:ext cx="12011499" cy="4255577"/>
          </a:xfrm>
        </p:spPr>
      </p:pic>
    </p:spTree>
    <p:extLst>
      <p:ext uri="{BB962C8B-B14F-4D97-AF65-F5344CB8AC3E}">
        <p14:creationId xmlns:p14="http://schemas.microsoft.com/office/powerpoint/2010/main" val="357990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94" y="49856"/>
            <a:ext cx="2240100" cy="68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9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Exodus 28 – Joshua 21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951040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6306" y="2822713"/>
            <a:ext cx="1137037" cy="572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7520" y="3123659"/>
            <a:ext cx="105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Lev. 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8129" y="4511811"/>
            <a:ext cx="1089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 10:8 Side note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7117" y="3123659"/>
            <a:ext cx="128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Num. 3:32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5190" y="2289976"/>
            <a:ext cx="933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Tabernacle Instituted – 40 years of wandering – Canaan conquered – Canaan divided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7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Eleazar</a:t>
            </a:r>
            <a:r>
              <a:rPr lang="en-US" dirty="0" smtClean="0"/>
              <a:t> Historical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28</a:t>
            </a:r>
          </a:p>
          <a:p>
            <a:pPr lvl="1"/>
            <a:r>
              <a:rPr lang="en-US" dirty="0"/>
              <a:t>Aaron and sons to be priests and to serve</a:t>
            </a:r>
          </a:p>
          <a:p>
            <a:pPr lvl="1"/>
            <a:r>
              <a:rPr lang="en-US" dirty="0"/>
              <a:t>Soon after Tabernacle was built</a:t>
            </a:r>
          </a:p>
          <a:p>
            <a:pPr lvl="1"/>
            <a:r>
              <a:rPr lang="en-US" dirty="0"/>
              <a:t>Now a place to perform duties and worship</a:t>
            </a:r>
          </a:p>
          <a:p>
            <a:r>
              <a:rPr lang="en-US" dirty="0" smtClean="0"/>
              <a:t>Holy</a:t>
            </a:r>
          </a:p>
          <a:p>
            <a:r>
              <a:rPr lang="en-US" dirty="0" smtClean="0"/>
              <a:t>Example for the congregation</a:t>
            </a:r>
          </a:p>
          <a:p>
            <a:r>
              <a:rPr lang="en-US" dirty="0" smtClean="0"/>
              <a:t>Leviticus 9 – Ministry Begins</a:t>
            </a:r>
          </a:p>
          <a:p>
            <a:r>
              <a:rPr lang="en-US" dirty="0" smtClean="0"/>
              <a:t>Leviticus 10- </a:t>
            </a:r>
            <a:r>
              <a:rPr lang="en-US" dirty="0" err="1" smtClean="0"/>
              <a:t>Nadab</a:t>
            </a:r>
            <a:r>
              <a:rPr lang="en-US" dirty="0" smtClean="0"/>
              <a:t> and </a:t>
            </a:r>
            <a:r>
              <a:rPr lang="en-US" dirty="0" err="1" smtClean="0"/>
              <a:t>Abihu</a:t>
            </a:r>
            <a:endParaRPr lang="en-US" dirty="0" smtClean="0"/>
          </a:p>
          <a:p>
            <a:r>
              <a:rPr lang="en-US" dirty="0" smtClean="0"/>
              <a:t>Leviticus 10- 8- Conduct for Priests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95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Eleazar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Lev. 10:6</a:t>
            </a:r>
          </a:p>
          <a:p>
            <a:pPr lvl="1"/>
            <a:r>
              <a:rPr lang="en-US" dirty="0" smtClean="0"/>
              <a:t>Don’t mourn your brothers</a:t>
            </a:r>
          </a:p>
          <a:p>
            <a:r>
              <a:rPr lang="en-US" dirty="0" smtClean="0"/>
              <a:t>Numbers 3:32 – Charge of Leaders of Levites and Oversight of those who kept charge of the sanctuary</a:t>
            </a:r>
          </a:p>
          <a:p>
            <a:r>
              <a:rPr lang="en-US" dirty="0" smtClean="0"/>
              <a:t>Numbers 16:37 – </a:t>
            </a:r>
            <a:r>
              <a:rPr lang="en-US" dirty="0" err="1" smtClean="0"/>
              <a:t>Korah</a:t>
            </a:r>
            <a:r>
              <a:rPr lang="en-US" dirty="0" smtClean="0"/>
              <a:t> rebellion, censers put on altar for memorial that no outsider offer incense.</a:t>
            </a:r>
          </a:p>
          <a:p>
            <a:r>
              <a:rPr lang="en-US" dirty="0" smtClean="0"/>
              <a:t>Numbers 20:22-29. LORD said that </a:t>
            </a:r>
            <a:r>
              <a:rPr lang="en-US" dirty="0" err="1" smtClean="0"/>
              <a:t>Eleazar</a:t>
            </a:r>
            <a:r>
              <a:rPr lang="en-US" dirty="0" smtClean="0"/>
              <a:t> take over for Aaron when Aaron died</a:t>
            </a:r>
          </a:p>
          <a:p>
            <a:r>
              <a:rPr lang="en-US" dirty="0" smtClean="0"/>
              <a:t>Priest for Joshua when Moses died Numbers 27</a:t>
            </a:r>
          </a:p>
          <a:p>
            <a:r>
              <a:rPr lang="en-US" dirty="0" smtClean="0"/>
              <a:t>Joshua and </a:t>
            </a:r>
            <a:r>
              <a:rPr lang="en-US" dirty="0" err="1" smtClean="0"/>
              <a:t>Eleazar</a:t>
            </a:r>
            <a:r>
              <a:rPr lang="en-US" dirty="0" smtClean="0"/>
              <a:t> help divide land in Shiloh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0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Eleazar</a:t>
            </a:r>
            <a:r>
              <a:rPr lang="en-US" dirty="0" smtClean="0"/>
              <a:t>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Phinehas son had zeal. Numbers 25</a:t>
            </a:r>
          </a:p>
          <a:p>
            <a:r>
              <a:rPr lang="en-US" dirty="0" smtClean="0"/>
              <a:t>Maturity Lev. 10</a:t>
            </a:r>
          </a:p>
          <a:p>
            <a:r>
              <a:rPr lang="en-US" dirty="0" smtClean="0"/>
              <a:t>Leader Num. 20</a:t>
            </a:r>
          </a:p>
          <a:p>
            <a:r>
              <a:rPr lang="en-US" dirty="0" smtClean="0"/>
              <a:t>Respected Joshua 19:51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8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Sunday June 12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Gomer</a:t>
            </a:r>
          </a:p>
          <a:p>
            <a:pPr lvl="1"/>
            <a:r>
              <a:rPr lang="en-US" dirty="0" smtClean="0"/>
              <a:t>Hosea 1:1-11</a:t>
            </a:r>
          </a:p>
          <a:p>
            <a:pPr lvl="1"/>
            <a:r>
              <a:rPr lang="en-US" dirty="0" smtClean="0"/>
              <a:t>Hosea 3:1-5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Elizabeth</a:t>
            </a:r>
          </a:p>
          <a:p>
            <a:pPr lvl="1"/>
            <a:r>
              <a:rPr lang="en-US" dirty="0" smtClean="0"/>
              <a:t>Luke 1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Jael</a:t>
            </a:r>
          </a:p>
          <a:p>
            <a:pPr lvl="1"/>
            <a:r>
              <a:rPr lang="en-US" dirty="0" smtClean="0"/>
              <a:t>Judges 4:17-4:24</a:t>
            </a:r>
          </a:p>
        </p:txBody>
      </p:sp>
    </p:spTree>
    <p:extLst>
      <p:ext uri="{BB962C8B-B14F-4D97-AF65-F5344CB8AC3E}">
        <p14:creationId xmlns:p14="http://schemas.microsoft.com/office/powerpoint/2010/main" val="168091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Mephibosheth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me-fib'-</a:t>
            </a:r>
            <a:r>
              <a:rPr lang="en-US" dirty="0" smtClean="0"/>
              <a:t>o-</a:t>
            </a:r>
            <a:r>
              <a:rPr lang="en-US" dirty="0" err="1" smtClean="0"/>
              <a:t>sheth</a:t>
            </a:r>
            <a:endParaRPr lang="en-US" dirty="0" smtClean="0"/>
          </a:p>
          <a:p>
            <a:r>
              <a:rPr lang="en-US" dirty="0" smtClean="0"/>
              <a:t>Idol Breaker</a:t>
            </a:r>
          </a:p>
          <a:p>
            <a:r>
              <a:rPr lang="en-US" dirty="0"/>
              <a:t>(1) Son of Saul by his concubine RIZPAH (which see), daughter of </a:t>
            </a:r>
            <a:r>
              <a:rPr lang="en-US" dirty="0" err="1"/>
              <a:t>Aiah</a:t>
            </a:r>
            <a:r>
              <a:rPr lang="en-US" dirty="0"/>
              <a:t> (2 Sam 21:8</a:t>
            </a:r>
            <a:r>
              <a:rPr lang="en-US" dirty="0" smtClean="0"/>
              <a:t>).</a:t>
            </a:r>
          </a:p>
          <a:p>
            <a:r>
              <a:rPr lang="en-US" dirty="0"/>
              <a:t>(2) Grandson of Saul, son of Jonathan, and nephew of Mephibosheth (1) (2 Sam 4:4).</a:t>
            </a:r>
          </a:p>
        </p:txBody>
      </p:sp>
    </p:spTree>
    <p:extLst>
      <p:ext uri="{BB962C8B-B14F-4D97-AF65-F5344CB8AC3E}">
        <p14:creationId xmlns:p14="http://schemas.microsoft.com/office/powerpoint/2010/main" val="4650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9" y="2188554"/>
            <a:ext cx="11889193" cy="4212245"/>
          </a:xfrm>
        </p:spPr>
      </p:pic>
    </p:spTree>
    <p:extLst>
      <p:ext uri="{BB962C8B-B14F-4D97-AF65-F5344CB8AC3E}">
        <p14:creationId xmlns:p14="http://schemas.microsoft.com/office/powerpoint/2010/main" val="333617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9607" y="67192"/>
            <a:ext cx="3327445" cy="67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2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1Sam 23-2Sam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467060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6306" y="2822713"/>
            <a:ext cx="1137037" cy="572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58970" y="3093057"/>
            <a:ext cx="126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2Sam 15:13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76222" y="3172570"/>
            <a:ext cx="105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1Sam 31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6054" y="3093057"/>
            <a:ext cx="12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2Sam19:24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Mephibosheth – Historical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1Sam 31: Saul and Jonathan slain in Philistine battle</a:t>
            </a:r>
          </a:p>
          <a:p>
            <a:r>
              <a:rPr lang="en-US" dirty="0"/>
              <a:t>Turmoil after death </a:t>
            </a:r>
          </a:p>
          <a:p>
            <a:r>
              <a:rPr lang="en-US" dirty="0" smtClean="0"/>
              <a:t>Nurse Flees Samuel 4:4</a:t>
            </a:r>
          </a:p>
          <a:p>
            <a:r>
              <a:rPr lang="en-US" dirty="0" smtClean="0"/>
              <a:t>Samuel 9 – After peace is in the land David seeks to show kindness to house of Saul</a:t>
            </a:r>
          </a:p>
          <a:p>
            <a:r>
              <a:rPr lang="en-US" dirty="0" smtClean="0"/>
              <a:t>Several Sons and Heirs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03" y="0"/>
            <a:ext cx="6857999" cy="68579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745064" y="4420925"/>
            <a:ext cx="532738" cy="198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Ziba</a:t>
            </a:r>
            <a:r>
              <a:rPr lang="en-US" dirty="0" smtClean="0"/>
              <a:t> and Mephibosheth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(2 Samuel 9:1-13)</a:t>
            </a:r>
          </a:p>
          <a:p>
            <a:r>
              <a:rPr lang="en-US" dirty="0" smtClean="0"/>
              <a:t>Vs. 7 – Why is Mephibosheth afraid?</a:t>
            </a:r>
          </a:p>
          <a:p>
            <a:r>
              <a:rPr lang="en-US" dirty="0" err="1" smtClean="0"/>
              <a:t>Ziba’s</a:t>
            </a:r>
            <a:r>
              <a:rPr lang="en-US" dirty="0" smtClean="0"/>
              <a:t> new role?</a:t>
            </a:r>
          </a:p>
          <a:p>
            <a:r>
              <a:rPr lang="en-US" dirty="0" smtClean="0"/>
              <a:t> Vs. 12 </a:t>
            </a:r>
            <a:r>
              <a:rPr lang="en-US" dirty="0" err="1" smtClean="0"/>
              <a:t>Ziba</a:t>
            </a:r>
            <a:r>
              <a:rPr lang="en-US" dirty="0" smtClean="0"/>
              <a:t> 15 sons and 20 servants now serve Mephibosheth</a:t>
            </a:r>
          </a:p>
          <a:p>
            <a:r>
              <a:rPr lang="en-US" dirty="0" smtClean="0"/>
              <a:t>All of Saul’s land restored to Saul’s Grandson</a:t>
            </a:r>
          </a:p>
          <a:p>
            <a:r>
              <a:rPr lang="en-US" dirty="0" smtClean="0"/>
              <a:t>Ate always at King’s Table</a:t>
            </a:r>
          </a:p>
          <a:p>
            <a:r>
              <a:rPr lang="en-US" dirty="0" smtClean="0"/>
              <a:t>Verse 10 significance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54551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6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Ziba</a:t>
            </a:r>
            <a:r>
              <a:rPr lang="en-US" dirty="0"/>
              <a:t> </a:t>
            </a:r>
            <a:r>
              <a:rPr lang="en-US" dirty="0" smtClean="0"/>
              <a:t>and Mephibosheth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2Samuel 16</a:t>
            </a:r>
          </a:p>
          <a:p>
            <a:r>
              <a:rPr lang="en-US" dirty="0" smtClean="0"/>
              <a:t>17 years pass</a:t>
            </a:r>
          </a:p>
          <a:p>
            <a:r>
              <a:rPr lang="en-US" dirty="0" smtClean="0"/>
              <a:t>David and Absalom Rebellion – David is leaving the city 2Sam. 15:13</a:t>
            </a:r>
          </a:p>
          <a:p>
            <a:r>
              <a:rPr lang="en-US" dirty="0" smtClean="0"/>
              <a:t>Vs 3. – Where is your Master?</a:t>
            </a:r>
          </a:p>
          <a:p>
            <a:r>
              <a:rPr lang="en-US" dirty="0" smtClean="0"/>
              <a:t>2 Samuel 19:24-30</a:t>
            </a:r>
          </a:p>
          <a:p>
            <a:r>
              <a:rPr lang="en-US" dirty="0"/>
              <a:t>Mephibosheth Story</a:t>
            </a:r>
          </a:p>
          <a:p>
            <a:pPr lvl="1"/>
            <a:r>
              <a:rPr lang="en-US" dirty="0"/>
              <a:t>Not trimmed Beard or taken care of feet.</a:t>
            </a:r>
          </a:p>
          <a:p>
            <a:r>
              <a:rPr lang="en-US" dirty="0"/>
              <a:t>Vs. 29-30</a:t>
            </a:r>
          </a:p>
          <a:p>
            <a:pPr lvl="1"/>
            <a:r>
              <a:rPr lang="en-US" dirty="0"/>
              <a:t>David Divides</a:t>
            </a:r>
          </a:p>
          <a:p>
            <a:pPr lvl="1"/>
            <a:r>
              <a:rPr lang="en-US" dirty="0"/>
              <a:t>Mephibosheth forfeits all</a:t>
            </a:r>
          </a:p>
          <a:p>
            <a:r>
              <a:rPr lang="en-US" dirty="0" smtClean="0"/>
              <a:t>2Samuel 21</a:t>
            </a:r>
          </a:p>
          <a:p>
            <a:pPr lvl="1"/>
            <a:r>
              <a:rPr lang="en-US" dirty="0" smtClean="0"/>
              <a:t>David Avenges the </a:t>
            </a:r>
            <a:r>
              <a:rPr lang="en-US" dirty="0" err="1" smtClean="0"/>
              <a:t>Gibeonites</a:t>
            </a:r>
            <a:endParaRPr lang="en-US" dirty="0" smtClean="0"/>
          </a:p>
          <a:p>
            <a:pPr lvl="1"/>
            <a:r>
              <a:rPr lang="en-US" dirty="0" smtClean="0"/>
              <a:t>David hands over 7 of Saul’s sons to the </a:t>
            </a:r>
            <a:r>
              <a:rPr lang="en-US" dirty="0" err="1" smtClean="0"/>
              <a:t>Gibeonites</a:t>
            </a:r>
            <a:r>
              <a:rPr lang="en-US" dirty="0" smtClean="0"/>
              <a:t>(Mephibosheth son of Saul)</a:t>
            </a:r>
          </a:p>
          <a:p>
            <a:pPr lvl="1"/>
            <a:r>
              <a:rPr lang="en-US" dirty="0" smtClean="0"/>
              <a:t>David spares Mephibosheth</a:t>
            </a:r>
          </a:p>
        </p:txBody>
      </p:sp>
    </p:spTree>
    <p:extLst>
      <p:ext uri="{BB962C8B-B14F-4D97-AF65-F5344CB8AC3E}">
        <p14:creationId xmlns:p14="http://schemas.microsoft.com/office/powerpoint/2010/main" val="14301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2322</TotalTime>
  <Words>548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Depth</vt:lpstr>
      <vt:lpstr>Mephibosheth</vt:lpstr>
      <vt:lpstr>Mephibosheth</vt:lpstr>
      <vt:lpstr>PowerPoint Presentation</vt:lpstr>
      <vt:lpstr>PowerPoint Presentation</vt:lpstr>
      <vt:lpstr>Historical 1Sam 23-2Sam </vt:lpstr>
      <vt:lpstr>Mephibosheth – Historical setting</vt:lpstr>
      <vt:lpstr>PowerPoint Presentation</vt:lpstr>
      <vt:lpstr>Ziba and Mephibosheth</vt:lpstr>
      <vt:lpstr>Ziba and Mephibosheth Part 2</vt:lpstr>
      <vt:lpstr>Mephibosheth Character</vt:lpstr>
      <vt:lpstr>Eleazar</vt:lpstr>
      <vt:lpstr>Eleazar</vt:lpstr>
      <vt:lpstr>PowerPoint Presentation</vt:lpstr>
      <vt:lpstr>PowerPoint Presentation</vt:lpstr>
      <vt:lpstr>Historical Exodus 28 – Joshua 21 </vt:lpstr>
      <vt:lpstr>Eleazar Historical Setting</vt:lpstr>
      <vt:lpstr>Eleazar Points</vt:lpstr>
      <vt:lpstr>Eleazar Character</vt:lpstr>
      <vt:lpstr>Next Sunday June 12th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Mephibosheth</dc:title>
  <dc:creator>JD</dc:creator>
  <cp:lastModifiedBy>JD</cp:lastModifiedBy>
  <cp:revision>36</cp:revision>
  <dcterms:created xsi:type="dcterms:W3CDTF">2016-05-26T14:21:24Z</dcterms:created>
  <dcterms:modified xsi:type="dcterms:W3CDTF">2016-06-05T11:29:14Z</dcterms:modified>
</cp:coreProperties>
</file>