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9" r:id="rId2"/>
    <p:sldId id="257" r:id="rId3"/>
    <p:sldId id="256" r:id="rId4"/>
    <p:sldId id="263" r:id="rId5"/>
    <p:sldId id="260" r:id="rId6"/>
    <p:sldId id="259" r:id="rId7"/>
    <p:sldId id="262" r:id="rId8"/>
    <p:sldId id="264" r:id="rId9"/>
    <p:sldId id="265" r:id="rId10"/>
    <p:sldId id="266" r:id="rId11"/>
    <p:sldId id="261" r:id="rId12"/>
    <p:sldId id="272" r:id="rId13"/>
    <p:sldId id="271" r:id="rId14"/>
    <p:sldId id="275" r:id="rId15"/>
    <p:sldId id="273" r:id="rId16"/>
    <p:sldId id="278" r:id="rId17"/>
    <p:sldId id="270" r:id="rId18"/>
    <p:sldId id="268" r:id="rId19"/>
    <p:sldId id="269" r:id="rId20"/>
    <p:sldId id="267" r:id="rId21"/>
    <p:sldId id="277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2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-80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C395F-E3CE-F34E-B767-59D744FFED0A}" type="datetimeFigureOut">
              <a:rPr lang="en-US" smtClean="0"/>
              <a:t>7/15/16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3CD7D-3320-D647-84EE-EBE4A2FB0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0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3CD7D-3320-D647-84EE-EBE4A2FB0C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3CD7D-3320-D647-84EE-EBE4A2FB0C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8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3CD7D-3320-D647-84EE-EBE4A2FB0C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3CD7D-3320-D647-84EE-EBE4A2FB0C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306300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115318" cy="3329581"/>
          </a:xfrm>
        </p:spPr>
        <p:txBody>
          <a:bodyPr/>
          <a:lstStyle/>
          <a:p>
            <a:r>
              <a:rPr lang="en-US" sz="6600" dirty="0" smtClean="0"/>
              <a:t>Philemon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Supporter of Paul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50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51318"/>
            <a:ext cx="10756900" cy="419548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Paul’s direct relationship with those who supported him</a:t>
            </a:r>
          </a:p>
          <a:p>
            <a:r>
              <a:rPr lang="en-US" sz="3000" dirty="0" smtClean="0"/>
              <a:t>The intimate relationship between the churches or Christians with those they support.</a:t>
            </a:r>
          </a:p>
        </p:txBody>
      </p:sp>
    </p:spTree>
    <p:extLst>
      <p:ext uri="{BB962C8B-B14F-4D97-AF65-F5344CB8AC3E}">
        <p14:creationId xmlns:p14="http://schemas.microsoft.com/office/powerpoint/2010/main" val="9020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001world-c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969809"/>
            <a:ext cx="10287000" cy="565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5616575" y="1621942"/>
            <a:ext cx="257175" cy="2794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5616575" y="1621942"/>
            <a:ext cx="257175" cy="2794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7073900" y="3764669"/>
            <a:ext cx="257175" cy="2794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6473825" y="3205697"/>
            <a:ext cx="257175" cy="279487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902075" y="1528781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Scotland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759325" y="3112534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Ethiopia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331075" y="3671507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Seychelles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833688" y="1"/>
            <a:ext cx="6243638" cy="10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ea typeface="ＭＳ Ｐゴシック" charset="0"/>
              </a:rPr>
              <a:t>Into All The World</a:t>
            </a:r>
          </a:p>
        </p:txBody>
      </p:sp>
    </p:spTree>
    <p:extLst>
      <p:ext uri="{BB962C8B-B14F-4D97-AF65-F5344CB8AC3E}">
        <p14:creationId xmlns:p14="http://schemas.microsoft.com/office/powerpoint/2010/main" val="10956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1334"/>
          <a:stretch/>
        </p:blipFill>
        <p:spPr>
          <a:xfrm>
            <a:off x="330069" y="241300"/>
            <a:ext cx="7071011" cy="4813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08900" y="3136900"/>
            <a:ext cx="36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Scotland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795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2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5100"/>
            <a:ext cx="5729425" cy="3835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DSC_05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07" y="2870200"/>
            <a:ext cx="5672195" cy="3797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66800" y="4648200"/>
            <a:ext cx="461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Seychelles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5167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obFOwen\Documents\My Dropbox\Ethiopia Pics 2010\P1020002 (Large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 contrast="-13000"/>
                    </a14:imgEffect>
                  </a14:imgLayer>
                </a14:imgProps>
              </a:ext>
            </a:extLst>
          </a:blip>
          <a:srcRect l="1250" t="19444" r="6111" b="3148"/>
          <a:stretch/>
        </p:blipFill>
        <p:spPr bwMode="auto">
          <a:xfrm>
            <a:off x="558800" y="673100"/>
            <a:ext cx="8470900" cy="5308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385300" y="2298700"/>
            <a:ext cx="260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Ethiopia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019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663678" y="2743200"/>
            <a:ext cx="6128272" cy="3933825"/>
            <a:chOff x="5663678" y="2743200"/>
            <a:chExt cx="6128272" cy="3933825"/>
          </a:xfrm>
        </p:grpSpPr>
        <p:pic>
          <p:nvPicPr>
            <p:cNvPr id="3" name="Picture 5" descr="Liber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678" y="2743200"/>
              <a:ext cx="6128272" cy="393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 flipH="1">
              <a:off x="7858031" y="4561194"/>
              <a:ext cx="714469" cy="404506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0"/>
            <a:ext cx="4863578" cy="4965700"/>
            <a:chOff x="0" y="0"/>
            <a:chExt cx="3454400" cy="3581400"/>
          </a:xfrm>
        </p:grpSpPr>
        <p:pic>
          <p:nvPicPr>
            <p:cNvPr id="2" name="Picture 13" descr="liberiam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54400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 flipH="1">
              <a:off x="838200" y="1371600"/>
              <a:ext cx="609600" cy="381000"/>
            </a:xfrm>
            <a:prstGeom prst="rightArrow">
              <a:avLst>
                <a:gd name="adj1" fmla="val 50000"/>
                <a:gd name="adj2" fmla="val 4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892800" y="916629"/>
            <a:ext cx="2343150" cy="790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spc="88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Liberia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96900" y="4880934"/>
            <a:ext cx="45466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Samson Walker </a:t>
            </a:r>
            <a:endParaRPr lang="en-US" sz="3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Monrovia, </a:t>
            </a:r>
            <a:r>
              <a:rPr lang="en-US" sz="3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Liberia</a:t>
            </a:r>
            <a:endParaRPr lang="en-US" sz="3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8611" y="1399194"/>
            <a:ext cx="5570977" cy="41782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0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51318"/>
            <a:ext cx="10756900" cy="419548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Paul’s direct relationship with those who supported him</a:t>
            </a:r>
          </a:p>
          <a:p>
            <a:r>
              <a:rPr lang="en-US" sz="3000" dirty="0" smtClean="0"/>
              <a:t>The intimate relationship between the churches or Christians with those they support</a:t>
            </a:r>
          </a:p>
          <a:p>
            <a:r>
              <a:rPr lang="en-US" sz="3000" dirty="0" smtClean="0"/>
              <a:t>Other ways brethren supported Paul</a:t>
            </a:r>
          </a:p>
          <a:p>
            <a:pPr lvl="1"/>
            <a:r>
              <a:rPr lang="en-US" sz="2800" dirty="0" smtClean="0"/>
              <a:t>Fellow Workers</a:t>
            </a:r>
          </a:p>
          <a:p>
            <a:pPr lvl="1"/>
            <a:r>
              <a:rPr lang="en-US" sz="2800" dirty="0" smtClean="0"/>
              <a:t>Encouragement and Prayers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6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C:\Program Files\MetaCard\Program\Projectr\GIFFiles\Paul 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8" y="182563"/>
            <a:ext cx="94072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1577367"/>
            <a:ext cx="4633210" cy="3401033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flipH="1">
            <a:off x="6532315" y="5167897"/>
            <a:ext cx="684204" cy="350519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6" descr="D:\Projectr\GIFFiles\Paul 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3" b="32680"/>
          <a:stretch/>
        </p:blipFill>
        <p:spPr bwMode="auto">
          <a:xfrm>
            <a:off x="495300" y="266700"/>
            <a:ext cx="89027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>
          <a:xfrm rot="10800000" flipH="1">
            <a:off x="3737608" y="3494302"/>
            <a:ext cx="782059" cy="37919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21146" y="2990475"/>
            <a:ext cx="1135905" cy="399550"/>
            <a:chOff x="3352800" y="2784475"/>
            <a:chExt cx="993775" cy="369332"/>
          </a:xfrm>
        </p:grpSpPr>
        <p:sp>
          <p:nvSpPr>
            <p:cNvPr id="2" name="TextBox 1"/>
            <p:cNvSpPr txBox="1"/>
            <p:nvPr/>
          </p:nvSpPr>
          <p:spPr>
            <a:xfrm>
              <a:off x="3387724" y="2784475"/>
              <a:ext cx="958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Appius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3352800" y="2924175"/>
              <a:ext cx="104775" cy="1026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Left Arrow 9"/>
          <p:cNvSpPr/>
          <p:nvPr/>
        </p:nvSpPr>
        <p:spPr>
          <a:xfrm rot="18160888" flipH="1">
            <a:off x="2370457" y="3408553"/>
            <a:ext cx="782059" cy="37919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D:\Projectr\GIFFiles\Roman Emp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8124"/>
            <a:ext cx="9891713" cy="6417051"/>
          </a:xfrm>
          <a:prstGeom prst="rect">
            <a:avLst/>
          </a:prstGeom>
          <a:noFill/>
          <a:ln w="63500" cmpd="thinThick"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06779" y="3987800"/>
            <a:ext cx="2658219" cy="2667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03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51318"/>
            <a:ext cx="10756900" cy="419548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Paul’s direct relationship with those who supported him</a:t>
            </a:r>
          </a:p>
          <a:p>
            <a:r>
              <a:rPr lang="en-US" sz="3000" dirty="0" smtClean="0"/>
              <a:t>The intimate relationship between the churches or Christians with those they support</a:t>
            </a:r>
          </a:p>
          <a:p>
            <a:r>
              <a:rPr lang="en-US" sz="3000" dirty="0" smtClean="0"/>
              <a:t>Other ways brethren supported Paul</a:t>
            </a:r>
          </a:p>
          <a:p>
            <a:pPr lvl="1"/>
            <a:r>
              <a:rPr lang="en-US" sz="2800" dirty="0" smtClean="0"/>
              <a:t>Fellow Workers</a:t>
            </a:r>
          </a:p>
          <a:p>
            <a:pPr lvl="1"/>
            <a:r>
              <a:rPr lang="en-US" sz="2800" dirty="0" smtClean="0"/>
              <a:t>Encouragement and Prayers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49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001world-c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969809"/>
            <a:ext cx="10287000" cy="565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5616575" y="1621942"/>
            <a:ext cx="257175" cy="2794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5616575" y="1621942"/>
            <a:ext cx="257175" cy="2794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7073900" y="3764669"/>
            <a:ext cx="257175" cy="2794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6473825" y="3205697"/>
            <a:ext cx="257175" cy="279487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902075" y="1528781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Scotland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873625" y="3112534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Ethiopia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92975" y="3735007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Seychelles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833688" y="1"/>
            <a:ext cx="6243638" cy="10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ea typeface="ＭＳ Ｐゴシック" charset="0"/>
              </a:rPr>
              <a:t>Into All The World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305425" y="3472397"/>
            <a:ext cx="257175" cy="279487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391025" y="3620534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ea typeface="ＭＳ Ｐゴシック" charset="0"/>
              </a:rPr>
              <a:t>Liberia</a:t>
            </a:r>
            <a:endParaRPr lang="en-US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222625" y="3295804"/>
            <a:ext cx="257175" cy="279487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590675" y="3278337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ea typeface="ＭＳ Ｐゴシック" charset="0"/>
              </a:rPr>
              <a:t>Costa </a:t>
            </a:r>
            <a:r>
              <a:rPr lang="en-US" b="1" dirty="0">
                <a:solidFill>
                  <a:srgbClr val="FFFF00"/>
                </a:solidFill>
                <a:ea typeface="ＭＳ Ｐゴシック" charset="0"/>
              </a:rPr>
              <a:t>R</a:t>
            </a:r>
            <a:r>
              <a:rPr lang="en-US" b="1" dirty="0" smtClean="0">
                <a:solidFill>
                  <a:srgbClr val="FFFF00"/>
                </a:solidFill>
                <a:ea typeface="ＭＳ Ｐゴシック" charset="0"/>
              </a:rPr>
              <a:t>ica</a:t>
            </a:r>
            <a:endParaRPr lang="en-US" b="1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306300" cy="695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115318" cy="3329581"/>
          </a:xfrm>
        </p:spPr>
        <p:txBody>
          <a:bodyPr/>
          <a:lstStyle/>
          <a:p>
            <a:r>
              <a:rPr lang="en-US" sz="8000" dirty="0" smtClean="0"/>
              <a:t>Paul the Apostle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And those who were his partners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61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614645" cy="3329581"/>
          </a:xfrm>
        </p:spPr>
        <p:txBody>
          <a:bodyPr/>
          <a:lstStyle/>
          <a:p>
            <a:r>
              <a:rPr lang="en-US" sz="6600" dirty="0" smtClean="0"/>
              <a:t>The Church </a:t>
            </a:r>
            <a:r>
              <a:rPr lang="en-US" sz="6600" smtClean="0"/>
              <a:t>at Antioch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Supporters of Paul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33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D:\Projectr\GIFFiles\paul 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265491"/>
            <a:ext cx="9717314" cy="630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8242300" y="4165600"/>
            <a:ext cx="787400" cy="350519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ojectr\GIFFiles\Paul 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7" y="254000"/>
            <a:ext cx="9822893" cy="640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8012691" flipH="1">
            <a:off x="1282700" y="2552700"/>
            <a:ext cx="774700" cy="350519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115318" cy="3329581"/>
          </a:xfrm>
        </p:spPr>
        <p:txBody>
          <a:bodyPr/>
          <a:lstStyle/>
          <a:p>
            <a:r>
              <a:rPr lang="en-US" sz="6600" dirty="0" smtClean="0"/>
              <a:t>The Church at Corinth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Supporters of Paul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0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ojectr\GIFFiles\Paul 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7" y="254000"/>
            <a:ext cx="9822893" cy="640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rot="19589615" flipH="1">
            <a:off x="2100015" y="481598"/>
            <a:ext cx="684204" cy="350519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115318" cy="3329581"/>
          </a:xfrm>
        </p:spPr>
        <p:txBody>
          <a:bodyPr/>
          <a:lstStyle/>
          <a:p>
            <a:r>
              <a:rPr lang="en-US" sz="6600" dirty="0" smtClean="0"/>
              <a:t>The Church at Philippi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Supporters of Paul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12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233</TotalTime>
  <Words>155</Words>
  <Application>Microsoft Macintosh PowerPoint</Application>
  <PresentationFormat>Custom</PresentationFormat>
  <Paragraphs>47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Ion</vt:lpstr>
      <vt:lpstr>PowerPoint Presentation</vt:lpstr>
      <vt:lpstr>PowerPoint Presentation</vt:lpstr>
      <vt:lpstr>Paul the Apostle</vt:lpstr>
      <vt:lpstr>The Church at Antioch</vt:lpstr>
      <vt:lpstr>PowerPoint Presentation</vt:lpstr>
      <vt:lpstr>PowerPoint Presentation</vt:lpstr>
      <vt:lpstr>The Church at Corinth</vt:lpstr>
      <vt:lpstr>PowerPoint Presentation</vt:lpstr>
      <vt:lpstr>The Church at Philippi</vt:lpstr>
      <vt:lpstr>Philemon</vt:lpstr>
      <vt:lpstr>Lessons To Learn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To Learn</vt:lpstr>
      <vt:lpstr>PowerPoint Presentation</vt:lpstr>
      <vt:lpstr>PowerPoint Presentation</vt:lpstr>
      <vt:lpstr>Lessons To Learn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Administrator</cp:lastModifiedBy>
  <cp:revision>14</cp:revision>
  <dcterms:created xsi:type="dcterms:W3CDTF">2016-07-15T14:59:51Z</dcterms:created>
  <dcterms:modified xsi:type="dcterms:W3CDTF">2016-07-15T19:04:46Z</dcterms:modified>
</cp:coreProperties>
</file>