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0"/>
    <p:restoredTop sz="94643"/>
  </p:normalViewPr>
  <p:slideViewPr>
    <p:cSldViewPr snapToGrid="0" snapToObjects="1">
      <p:cViewPr varScale="1">
        <p:scale>
          <a:sx n="102" d="100"/>
          <a:sy n="102" d="100"/>
        </p:scale>
        <p:origin x="-120" y="-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47</Words>
  <Application>Microsoft Macintosh PowerPoint</Application>
  <PresentationFormat>Custom</PresentationFormat>
  <Paragraphs>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Patton</dc:creator>
  <cp:lastModifiedBy>Administrator</cp:lastModifiedBy>
  <cp:revision>4</cp:revision>
  <dcterms:created xsi:type="dcterms:W3CDTF">2016-08-12T17:51:43Z</dcterms:created>
  <dcterms:modified xsi:type="dcterms:W3CDTF">2016-08-14T20:35:56Z</dcterms:modified>
</cp:coreProperties>
</file>