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9"/>
    <p:restoredTop sz="94643"/>
  </p:normalViewPr>
  <p:slideViewPr>
    <p:cSldViewPr snapToGrid="0" snapToObjects="1">
      <p:cViewPr varScale="1">
        <p:scale>
          <a:sx n="115" d="100"/>
          <a:sy n="115" d="100"/>
        </p:scale>
        <p:origin x="5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D97DF-B18C-E246-8863-FC8264EAD5BE}" type="datetimeFigureOut">
              <a:rPr lang="en-US" smtClean="0"/>
              <a:t>8/7/16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08FC8-78C5-5B41-965F-0B8A28C5D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4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08FC8-78C5-5B41-965F-0B8A28C5D0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81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08FC8-78C5-5B41-965F-0B8A28C5D0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05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8/7/16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8/7/16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8/7/16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8/7/16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8/7/16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8/7/16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8/7/16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8/7/16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8/7/16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8/7/16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8/7/16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8/7/16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8/7/16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8/7/16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8/7/16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8/7/16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8/7/16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83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0000" contrast="-2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9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56" y="2313256"/>
            <a:ext cx="3910651" cy="1641490"/>
          </a:xfrm>
        </p:spPr>
        <p:txBody>
          <a:bodyPr/>
          <a:lstStyle/>
          <a:p>
            <a:r>
              <a:rPr lang="en-US" dirty="0" smtClean="0"/>
              <a:t>Corinth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0640" y="5599397"/>
            <a:ext cx="6581104" cy="754025"/>
          </a:xfrm>
        </p:spPr>
        <p:txBody>
          <a:bodyPr/>
          <a:lstStyle/>
          <a:p>
            <a:pPr algn="ctr"/>
            <a:r>
              <a:rPr lang="en-US" dirty="0" smtClean="0"/>
              <a:t>What is the situation?</a:t>
            </a:r>
            <a:endParaRPr lang="en-US" dirty="0"/>
          </a:p>
        </p:txBody>
      </p:sp>
      <p:pic>
        <p:nvPicPr>
          <p:cNvPr id="4" name="Picture 2" descr="D:\Projectr\GIFFiles\Paul 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646" y="103032"/>
            <a:ext cx="8270202" cy="5396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4958366" y="1661375"/>
            <a:ext cx="270457" cy="321971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369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8883" y="609826"/>
            <a:ext cx="9978465" cy="3534344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Connection between their manner of life and their rejection of Paul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2</a:t>
            </a:r>
            <a:r>
              <a:rPr lang="en-US" sz="4400" baseline="30000" dirty="0" smtClean="0"/>
              <a:t>nd</a:t>
            </a:r>
            <a:r>
              <a:rPr lang="en-US" sz="4400" dirty="0" smtClean="0"/>
              <a:t> Corinthians 6:11 – 7:4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97232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Yourself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Lawlessness</a:t>
            </a:r>
          </a:p>
          <a:p>
            <a:r>
              <a:rPr lang="en-US" sz="3600" dirty="0" smtClean="0"/>
              <a:t>Darkness</a:t>
            </a:r>
          </a:p>
          <a:p>
            <a:r>
              <a:rPr lang="en-US" sz="3600" dirty="0" smtClean="0"/>
              <a:t>Belial</a:t>
            </a:r>
          </a:p>
          <a:p>
            <a:r>
              <a:rPr lang="en-US" sz="3600" dirty="0" smtClean="0"/>
              <a:t>Unbelievers</a:t>
            </a:r>
          </a:p>
          <a:p>
            <a:r>
              <a:rPr lang="en-US" sz="3600" dirty="0" smtClean="0"/>
              <a:t>Temples of idols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Righteousness</a:t>
            </a:r>
          </a:p>
          <a:p>
            <a:r>
              <a:rPr lang="en-US" sz="3600" dirty="0" smtClean="0"/>
              <a:t>Light</a:t>
            </a:r>
          </a:p>
          <a:p>
            <a:r>
              <a:rPr lang="en-US" sz="3600" dirty="0" smtClean="0"/>
              <a:t>Christ</a:t>
            </a:r>
          </a:p>
          <a:p>
            <a:r>
              <a:rPr lang="en-US" sz="3600" dirty="0" smtClean="0"/>
              <a:t>Believers</a:t>
            </a:r>
          </a:p>
          <a:p>
            <a:r>
              <a:rPr lang="en-US" sz="3600" dirty="0" smtClean="0"/>
              <a:t>Temple of God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60411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455278"/>
            <a:ext cx="10515600" cy="1325563"/>
          </a:xfrm>
        </p:spPr>
        <p:txBody>
          <a:bodyPr/>
          <a:lstStyle/>
          <a:p>
            <a:r>
              <a:rPr lang="en-US" u="sng" dirty="0" smtClean="0"/>
              <a:t>Paul’s Solution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171977" y="2089934"/>
            <a:ext cx="1000688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/>
              <a:t>“I will make my dwelling among them and walk among them, and I will be their God, and they shall be my people. Therefore, go out from their midst, and be separate from </a:t>
            </a:r>
            <a:r>
              <a:rPr lang="en-US" sz="4000" i="1" dirty="0" smtClean="0"/>
              <a:t>them, </a:t>
            </a:r>
            <a:r>
              <a:rPr lang="en-US" sz="4000" i="1" dirty="0"/>
              <a:t>says the lord, and touch no unclean thing.”</a:t>
            </a:r>
            <a:r>
              <a:rPr lang="en-US" sz="4000" dirty="0"/>
              <a:t> </a:t>
            </a:r>
            <a:endParaRPr lang="en-US" sz="4000" dirty="0" smtClean="0"/>
          </a:p>
          <a:p>
            <a:r>
              <a:rPr lang="en-US" sz="4000" dirty="0"/>
              <a:t>	</a:t>
            </a:r>
            <a:r>
              <a:rPr lang="en-US" sz="4000" dirty="0" smtClean="0"/>
              <a:t>											</a:t>
            </a:r>
            <a:r>
              <a:rPr lang="en-US" sz="3200" dirty="0" smtClean="0"/>
              <a:t>-2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Cor. 6:16,17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44615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Peace – A Challenge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Involves cleansing flesh </a:t>
            </a:r>
            <a:r>
              <a:rPr lang="en-US" sz="3600" i="1" dirty="0" smtClean="0"/>
              <a:t>and </a:t>
            </a:r>
            <a:r>
              <a:rPr lang="en-US" sz="3600" dirty="0" smtClean="0"/>
              <a:t>spirit</a:t>
            </a:r>
          </a:p>
          <a:p>
            <a:r>
              <a:rPr lang="en-US" sz="3600" dirty="0" smtClean="0"/>
              <a:t>Committed to walk by the same rule</a:t>
            </a:r>
          </a:p>
          <a:p>
            <a:r>
              <a:rPr lang="en-US" sz="3600" dirty="0" smtClean="0"/>
              <a:t>Committed to putting away sin</a:t>
            </a:r>
          </a:p>
          <a:p>
            <a:r>
              <a:rPr lang="en-US" sz="3600" dirty="0" smtClean="0"/>
              <a:t>Committed to settling our differences among ourselves.</a:t>
            </a:r>
          </a:p>
          <a:p>
            <a:r>
              <a:rPr lang="en-US" sz="3600" dirty="0" smtClean="0"/>
              <a:t>Committed to stay away from unhealthy situations</a:t>
            </a:r>
          </a:p>
          <a:p>
            <a:r>
              <a:rPr lang="en-US" sz="3600" dirty="0" smtClean="0"/>
              <a:t>Committed to cleanse our spirit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3833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0000" contrast="-2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40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66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199</TotalTime>
  <Words>135</Words>
  <Application>Microsoft Macintosh PowerPoint</Application>
  <PresentationFormat>Widescreen</PresentationFormat>
  <Paragraphs>27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Corbel</vt:lpstr>
      <vt:lpstr>Depth</vt:lpstr>
      <vt:lpstr>PowerPoint Presentation</vt:lpstr>
      <vt:lpstr>PowerPoint Presentation</vt:lpstr>
      <vt:lpstr>Corinth</vt:lpstr>
      <vt:lpstr>Connection between their manner of life and their rejection of Paul</vt:lpstr>
      <vt:lpstr>Separate Yourself</vt:lpstr>
      <vt:lpstr>Paul’s Solution</vt:lpstr>
      <vt:lpstr>Maintaining Peace – A Challenge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Patton</dc:creator>
  <cp:lastModifiedBy>Steve Patton</cp:lastModifiedBy>
  <cp:revision>8</cp:revision>
  <dcterms:created xsi:type="dcterms:W3CDTF">2016-08-04T16:42:28Z</dcterms:created>
  <dcterms:modified xsi:type="dcterms:W3CDTF">2016-08-07T18:51:42Z</dcterms:modified>
</cp:coreProperties>
</file>