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2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8/9/16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8/9/16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8/9/16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8/9/16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8/9/16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8/9/16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8/9/16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smtClean="0">
                <a:latin typeface="Herculanum"/>
                <a:cs typeface="Herculanum"/>
              </a:rPr>
              <a:t>preaching the Truth</a:t>
            </a:r>
            <a:endParaRPr lang="en-US" sz="8800" dirty="0">
              <a:latin typeface="Herculanum"/>
              <a:cs typeface="Herculanum"/>
            </a:endParaRPr>
          </a:p>
        </p:txBody>
      </p:sp>
      <p:sp>
        <p:nvSpPr>
          <p:cNvPr id="3" name="Subtitle 2"/>
          <p:cNvSpPr>
            <a:spLocks noGrp="1"/>
          </p:cNvSpPr>
          <p:nvPr>
            <p:ph type="subTitle" idx="1"/>
          </p:nvPr>
        </p:nvSpPr>
        <p:spPr/>
        <p:txBody>
          <a:bodyPr>
            <a:normAutofit/>
          </a:bodyPr>
          <a:lstStyle/>
          <a:p>
            <a:r>
              <a:rPr lang="en-US" sz="3600" dirty="0" smtClean="0">
                <a:latin typeface="Herculanum"/>
                <a:cs typeface="Herculanum"/>
              </a:rPr>
              <a:t>Even before a King</a:t>
            </a:r>
            <a:endParaRPr lang="en-US" sz="3600" dirty="0">
              <a:latin typeface="Herculanum"/>
              <a:cs typeface="Herculanum"/>
            </a:endParaRPr>
          </a:p>
        </p:txBody>
      </p:sp>
    </p:spTree>
    <p:extLst>
      <p:ext uri="{BB962C8B-B14F-4D97-AF65-F5344CB8AC3E}">
        <p14:creationId xmlns:p14="http://schemas.microsoft.com/office/powerpoint/2010/main" val="3442338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KINGS 22:37-38</a:t>
            </a:r>
            <a:endParaRPr lang="en-US" dirty="0"/>
          </a:p>
        </p:txBody>
      </p:sp>
      <p:sp>
        <p:nvSpPr>
          <p:cNvPr id="3" name="Content Placeholder 2"/>
          <p:cNvSpPr>
            <a:spLocks noGrp="1"/>
          </p:cNvSpPr>
          <p:nvPr>
            <p:ph type="body" idx="1"/>
          </p:nvPr>
        </p:nvSpPr>
        <p:spPr>
          <a:xfrm>
            <a:off x="457200" y="3557015"/>
            <a:ext cx="7772400" cy="3010555"/>
          </a:xfrm>
        </p:spPr>
        <p:txBody>
          <a:bodyPr>
            <a:noAutofit/>
          </a:bodyPr>
          <a:lstStyle/>
          <a:p>
            <a:r>
              <a:rPr lang="en-US" sz="1600" baseline="30000" dirty="0" smtClean="0"/>
              <a:t>37</a:t>
            </a:r>
            <a:r>
              <a:rPr lang="en-US" sz="1600" dirty="0" smtClean="0"/>
              <a:t>SO THE KING DIED, AND WAS BROUGHT TO SAMARIA. AND THEY BURIED THE KING IN SAMARIA. </a:t>
            </a:r>
            <a:r>
              <a:rPr lang="en-US" sz="1600" baseline="30000" dirty="0" smtClean="0"/>
              <a:t>38</a:t>
            </a:r>
            <a:r>
              <a:rPr lang="en-US" sz="1600" dirty="0" smtClean="0"/>
              <a:t>THEN </a:t>
            </a:r>
            <a:r>
              <a:rPr lang="en-US" sz="1600" i="1" dirty="0" smtClean="0"/>
              <a:t>SOMEONE </a:t>
            </a:r>
            <a:r>
              <a:rPr lang="en-US" sz="1600" dirty="0" smtClean="0"/>
              <a:t>WASHED THE CHARIOT AT A POOL IN SAMARIA, AND THE DOGS LICKED UP HIS BLOOD WHILE THE HARLOTS BATHED, ACCORDING TO THE WORD OF THE LORD WHICH HAD BEEN SPOKEN.</a:t>
            </a:r>
            <a:endParaRPr lang="en-US" sz="1600" i="1" baseline="30000" dirty="0"/>
          </a:p>
        </p:txBody>
      </p:sp>
    </p:spTree>
    <p:extLst>
      <p:ext uri="{BB962C8B-B14F-4D97-AF65-F5344CB8AC3E}">
        <p14:creationId xmlns:p14="http://schemas.microsoft.com/office/powerpoint/2010/main" val="59939209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538" y="820945"/>
            <a:ext cx="6477000" cy="701269"/>
          </a:xfrm>
        </p:spPr>
        <p:txBody>
          <a:bodyPr/>
          <a:lstStyle/>
          <a:p>
            <a:r>
              <a:rPr lang="en-US" dirty="0" smtClean="0"/>
              <a:t>I KINGS 21:17-20</a:t>
            </a:r>
            <a:endParaRPr lang="en-US" dirty="0"/>
          </a:p>
        </p:txBody>
      </p:sp>
      <p:sp>
        <p:nvSpPr>
          <p:cNvPr id="3" name="Subtitle 2"/>
          <p:cNvSpPr>
            <a:spLocks noGrp="1"/>
          </p:cNvSpPr>
          <p:nvPr>
            <p:ph type="subTitle" idx="1"/>
          </p:nvPr>
        </p:nvSpPr>
        <p:spPr>
          <a:xfrm>
            <a:off x="2070404" y="1842161"/>
            <a:ext cx="6477000" cy="3114495"/>
          </a:xfrm>
        </p:spPr>
        <p:txBody>
          <a:bodyPr>
            <a:noAutofit/>
          </a:bodyPr>
          <a:lstStyle/>
          <a:p>
            <a:r>
              <a:rPr lang="en-US" sz="1600" baseline="30000" dirty="0" smtClean="0"/>
              <a:t>17</a:t>
            </a:r>
            <a:r>
              <a:rPr lang="en-US" sz="1600" dirty="0" smtClean="0"/>
              <a:t>THEN THE WORD OF THE LORD CAME TO ELIJAH THE TISHBITE, SAYING, </a:t>
            </a:r>
            <a:r>
              <a:rPr lang="en-US" sz="1600" baseline="30000" dirty="0" smtClean="0"/>
              <a:t>18</a:t>
            </a:r>
            <a:r>
              <a:rPr lang="en-US" sz="1600" dirty="0" smtClean="0"/>
              <a:t>”ARISE, GO DOWN TO MEET AHAB KING OF ISRAEL, WHO </a:t>
            </a:r>
            <a:r>
              <a:rPr lang="en-US" sz="1600" i="1" dirty="0" smtClean="0"/>
              <a:t>LIVES</a:t>
            </a:r>
            <a:r>
              <a:rPr lang="en-US" sz="1600" dirty="0" smtClean="0"/>
              <a:t> IN SAMARIA. THERE HE IS, IN THE VINEYARD OF NABOTH, WHERE HE HAS GONE DOWN TO TAKE POSSESSION OF IT. </a:t>
            </a:r>
            <a:r>
              <a:rPr lang="en-US" sz="1600" baseline="30000" dirty="0" smtClean="0"/>
              <a:t>19</a:t>
            </a:r>
            <a:r>
              <a:rPr lang="en-US" sz="1600" dirty="0" smtClean="0"/>
              <a:t>”YOU SHALL SPEAK TO HIM, SAYING, ‘THUS SAYS THE LORD: “HAVE YOU MURDERED AND ALSO TAKEN POSSESSION?”’ AND YOU SHALL SPEAK TO HIM, SAYING, ‘THUS SAYS THE LORD: “IN THE PLACE WHERE DOGS LICKED THE BLOOD OF NABOTH, DOGS SHALL LICK YOUR BLOOD, EVEN YOURS.”’” </a:t>
            </a:r>
            <a:r>
              <a:rPr lang="en-US" sz="1600" baseline="30000" dirty="0" smtClean="0"/>
              <a:t>20</a:t>
            </a:r>
            <a:r>
              <a:rPr lang="en-US" sz="1600" dirty="0" smtClean="0"/>
              <a:t>SO AHAB SAID TO ELIJAH, “HAVE YOU FOUND ME, O MY ENEMY?” AND HE ANSWERED, “I HAVE FOUND </a:t>
            </a:r>
            <a:r>
              <a:rPr lang="en-US" sz="1600" i="1" dirty="0" smtClean="0"/>
              <a:t>YOU,</a:t>
            </a:r>
            <a:r>
              <a:rPr lang="en-US" sz="1600" dirty="0" smtClean="0"/>
              <a:t> BECAUSE YOU HAVE SOLD YOURSELF TO DO EVIL IN THE SIGHT OF THE LORD</a:t>
            </a:r>
            <a:endParaRPr lang="en-US" sz="1600" i="1" baseline="30000" dirty="0"/>
          </a:p>
        </p:txBody>
      </p:sp>
    </p:spTree>
    <p:extLst>
      <p:ext uri="{BB962C8B-B14F-4D97-AF65-F5344CB8AC3E}">
        <p14:creationId xmlns:p14="http://schemas.microsoft.com/office/powerpoint/2010/main" val="3741931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DEUTERONOMY 4:41-43</a:t>
            </a:r>
            <a:endParaRPr lang="en-US" sz="2000" dirty="0"/>
          </a:p>
        </p:txBody>
      </p:sp>
      <p:sp>
        <p:nvSpPr>
          <p:cNvPr id="3" name="Text Placeholder 2"/>
          <p:cNvSpPr>
            <a:spLocks noGrp="1"/>
          </p:cNvSpPr>
          <p:nvPr>
            <p:ph type="body" sz="half" idx="2"/>
          </p:nvPr>
        </p:nvSpPr>
        <p:spPr>
          <a:xfrm>
            <a:off x="5017544" y="2699982"/>
            <a:ext cx="3566160" cy="3356434"/>
          </a:xfrm>
        </p:spPr>
        <p:txBody>
          <a:bodyPr>
            <a:normAutofit fontScale="77500" lnSpcReduction="20000"/>
          </a:bodyPr>
          <a:lstStyle/>
          <a:p>
            <a:r>
              <a:rPr lang="en-US" baseline="30000" dirty="0" smtClean="0"/>
              <a:t>41</a:t>
            </a:r>
            <a:r>
              <a:rPr lang="en-US" dirty="0" smtClean="0"/>
              <a:t>THEN MOSES SET APART THREE CITIES ON THIS SIDE OF THE JORDAN, TOWARD THE RISING OF THE SUN, </a:t>
            </a:r>
            <a:r>
              <a:rPr lang="en-US" baseline="30000" dirty="0" smtClean="0"/>
              <a:t>42</a:t>
            </a:r>
            <a:r>
              <a:rPr lang="en-US" dirty="0" smtClean="0"/>
              <a:t>THAT THE MANSLAYER MIGHT FLEE THERE, WHO KILLS HIS NIEGHBOR UNINTENTIONALLY, WITHOUT HAVING HATED HIM IN TIME PAST, AND THAT BY FLEEING TO ONE OF THESE CITIES HE MIGHT LIVE: </a:t>
            </a:r>
            <a:r>
              <a:rPr lang="en-US" baseline="30000" dirty="0" smtClean="0"/>
              <a:t>43</a:t>
            </a:r>
            <a:r>
              <a:rPr lang="en-US" dirty="0" smtClean="0"/>
              <a:t>BEZER IN THE WILDERNESS ON THE PLATEAU FOR THE REUBENITES, RAMOTH IN GILEAD FOR THE GADITES, AND GOLAN IN BASHAN FOR THE MANASSITES</a:t>
            </a:r>
            <a:endParaRPr lang="en-US" baseline="30000" dirty="0"/>
          </a:p>
        </p:txBody>
      </p:sp>
      <p:pic>
        <p:nvPicPr>
          <p:cNvPr id="8" name="Picture Placeholder 7" descr="intertwined-branches-of-a-large-tree-725x482.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7499" r="27499"/>
          <a:stretch>
            <a:fillRect/>
          </a:stretch>
        </p:blipFill>
        <p:spPr/>
      </p:pic>
    </p:spTree>
    <p:extLst>
      <p:ext uri="{BB962C8B-B14F-4D97-AF65-F5344CB8AC3E}">
        <p14:creationId xmlns:p14="http://schemas.microsoft.com/office/powerpoint/2010/main" val="159188679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ble-in-light.jpg"/>
          <p:cNvPicPr>
            <a:picLocks noGrp="1" noChangeAspect="1"/>
          </p:cNvPicPr>
          <p:nvPr>
            <p:ph idx="1"/>
          </p:nvPr>
        </p:nvPicPr>
        <p:blipFill>
          <a:blip r:embed="rId2">
            <a:extLst>
              <a:ext uri="{28A0092B-C50C-407E-A947-70E740481C1C}">
                <a14:useLocalDpi xmlns:a14="http://schemas.microsoft.com/office/drawing/2010/main" val="0"/>
              </a:ext>
            </a:extLst>
          </a:blip>
          <a:srcRect t="11251" b="11251"/>
          <a:stretch>
            <a:fillRect/>
          </a:stretch>
        </p:blipFill>
        <p:spPr/>
      </p:pic>
    </p:spTree>
    <p:extLst>
      <p:ext uri="{BB962C8B-B14F-4D97-AF65-F5344CB8AC3E}">
        <p14:creationId xmlns:p14="http://schemas.microsoft.com/office/powerpoint/2010/main" val="251703495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xmlns:p14="http://schemas.microsoft.com/office/powerpoint/2010/main" spd="slow">
        <p:randomBar dir="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538" y="322620"/>
            <a:ext cx="6477000" cy="701269"/>
          </a:xfrm>
        </p:spPr>
        <p:txBody>
          <a:bodyPr/>
          <a:lstStyle/>
          <a:p>
            <a:r>
              <a:rPr lang="en-US" dirty="0" smtClean="0"/>
              <a:t>II TIMOTHY 3:16-4:5</a:t>
            </a:r>
            <a:endParaRPr lang="en-US" dirty="0"/>
          </a:p>
        </p:txBody>
      </p:sp>
      <p:sp>
        <p:nvSpPr>
          <p:cNvPr id="3" name="Subtitle 2"/>
          <p:cNvSpPr>
            <a:spLocks noGrp="1"/>
          </p:cNvSpPr>
          <p:nvPr>
            <p:ph type="subTitle" idx="1"/>
          </p:nvPr>
        </p:nvSpPr>
        <p:spPr>
          <a:xfrm>
            <a:off x="2070404" y="1216789"/>
            <a:ext cx="6477000" cy="4555692"/>
          </a:xfrm>
        </p:spPr>
        <p:txBody>
          <a:bodyPr>
            <a:noAutofit/>
          </a:bodyPr>
          <a:lstStyle/>
          <a:p>
            <a:r>
              <a:rPr lang="en-US" sz="1600" baseline="30000" dirty="0" smtClean="0"/>
              <a:t>16</a:t>
            </a:r>
            <a:r>
              <a:rPr lang="en-US" sz="1600" dirty="0" smtClean="0"/>
              <a:t>ALL SCRIPTURE </a:t>
            </a:r>
            <a:r>
              <a:rPr lang="en-US" sz="1600" i="1" dirty="0" smtClean="0"/>
              <a:t>IS </a:t>
            </a:r>
            <a:r>
              <a:rPr lang="en-US" sz="1600" dirty="0" smtClean="0"/>
              <a:t>GIVEN BY INSPIRATION OF GOD, AND </a:t>
            </a:r>
            <a:r>
              <a:rPr lang="en-US" sz="1600" i="1" dirty="0" smtClean="0"/>
              <a:t>IS</a:t>
            </a:r>
            <a:r>
              <a:rPr lang="en-US" sz="1600" dirty="0" smtClean="0"/>
              <a:t> PROFITABLE FOR DOCTRINE, FOR REPROOF, FOR CORRECTION, FOR INSTRUCTION IN RIGHTEOUSNESS, </a:t>
            </a:r>
            <a:r>
              <a:rPr lang="en-US" sz="1600" baseline="30000" dirty="0" smtClean="0"/>
              <a:t>17</a:t>
            </a:r>
            <a:r>
              <a:rPr lang="en-US" sz="1600" dirty="0" smtClean="0"/>
              <a:t>THAT THE MAN OF GOD MAY BE COMPLETE, THOROUGHLY EQUIPPED FOR EVERY GOOD WORK. </a:t>
            </a:r>
            <a:r>
              <a:rPr lang="en-US" sz="1600" b="1" dirty="0" smtClean="0"/>
              <a:t>4</a:t>
            </a:r>
            <a:r>
              <a:rPr lang="en-US" sz="1600" baseline="30000" dirty="0" smtClean="0"/>
              <a:t>1</a:t>
            </a:r>
            <a:r>
              <a:rPr lang="en-US" sz="1600" dirty="0" smtClean="0"/>
              <a:t>I CHARGE </a:t>
            </a:r>
            <a:r>
              <a:rPr lang="en-US" sz="1600" i="1" dirty="0" smtClean="0"/>
              <a:t>YOU</a:t>
            </a:r>
            <a:r>
              <a:rPr lang="en-US" sz="1600" dirty="0" smtClean="0"/>
              <a:t> THEREFORE BEFORE GOD AND THE LORD JESUS CHRIST, WHO WILL JUDGE THE LIVING AND THE DEAD AT HIS APPEARING AND HIS KINGDOM: </a:t>
            </a:r>
            <a:r>
              <a:rPr lang="en-US" sz="1600" baseline="30000" dirty="0" smtClean="0"/>
              <a:t>2</a:t>
            </a:r>
            <a:r>
              <a:rPr lang="en-US" sz="1600" dirty="0" smtClean="0"/>
              <a:t>PREACH THE WORD! BE READY IN SEASON </a:t>
            </a:r>
            <a:r>
              <a:rPr lang="en-US" sz="1600" i="1" dirty="0" smtClean="0"/>
              <a:t>AND</a:t>
            </a:r>
            <a:r>
              <a:rPr lang="en-US" sz="1600" dirty="0" smtClean="0"/>
              <a:t> OUT OF SEASON. CONVINCE, REBUKE, EXHORT, WITH ALL LONGSUFFERING AND TEACHING. </a:t>
            </a:r>
            <a:r>
              <a:rPr lang="en-US" sz="1600" baseline="30000" dirty="0" smtClean="0"/>
              <a:t>3</a:t>
            </a:r>
            <a:r>
              <a:rPr lang="en-US" sz="1600" dirty="0" smtClean="0"/>
              <a:t>FOR THE TIME WILL COME WHEN THEY WILL NOT ENDURE SOUND DOCTRINE, BUT ACCORDING TO THEIR OWN DESIRES, </a:t>
            </a:r>
            <a:r>
              <a:rPr lang="en-US" sz="1600" i="1" dirty="0" smtClean="0"/>
              <a:t>BECAUSE</a:t>
            </a:r>
            <a:r>
              <a:rPr lang="en-US" sz="1600" dirty="0" smtClean="0"/>
              <a:t> THEY HAVE ITCHING EARS, THEY WILL HEAP UP FOR THEMSELVES TEACHERS; </a:t>
            </a:r>
            <a:r>
              <a:rPr lang="en-US" sz="1600" baseline="30000" dirty="0" smtClean="0"/>
              <a:t>4</a:t>
            </a:r>
            <a:r>
              <a:rPr lang="en-US" sz="1600" dirty="0" smtClean="0"/>
              <a:t>AND THEY WILL TURN </a:t>
            </a:r>
            <a:r>
              <a:rPr lang="en-US" sz="1600" i="1" dirty="0" smtClean="0"/>
              <a:t>THEIR</a:t>
            </a:r>
            <a:r>
              <a:rPr lang="en-US" sz="1600" dirty="0" smtClean="0"/>
              <a:t> EARS AWAY FROM THE TRUTH, AND BE TURNED ASIDE TO FABLES. </a:t>
            </a:r>
            <a:r>
              <a:rPr lang="en-US" sz="1600" baseline="30000" dirty="0" smtClean="0"/>
              <a:t>5</a:t>
            </a:r>
            <a:r>
              <a:rPr lang="en-US" sz="1600" dirty="0" smtClean="0"/>
              <a:t>BUT YOU BE WATCHFUL IN ALL THINGS, ENDURE AFFLICTIONS, DO THE WORK OF AN EVANGELIST, FULFILL YOUR MINISTRY.</a:t>
            </a:r>
            <a:endParaRPr lang="en-US" sz="1600" i="1" baseline="30000" dirty="0"/>
          </a:p>
        </p:txBody>
      </p:sp>
    </p:spTree>
    <p:extLst>
      <p:ext uri="{BB962C8B-B14F-4D97-AF65-F5344CB8AC3E}">
        <p14:creationId xmlns:p14="http://schemas.microsoft.com/office/powerpoint/2010/main" val="741975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SEASON V. OUT OF SEASON</a:t>
            </a:r>
            <a:endParaRPr lang="en-US" sz="3600" dirty="0"/>
          </a:p>
        </p:txBody>
      </p:sp>
      <p:pic>
        <p:nvPicPr>
          <p:cNvPr id="5" name="Content Placeholder 4" descr="Preacher.jpg"/>
          <p:cNvPicPr>
            <a:picLocks noGrp="1" noChangeAspect="1"/>
          </p:cNvPicPr>
          <p:nvPr>
            <p:ph sz="half" idx="1"/>
          </p:nvPr>
        </p:nvPicPr>
        <p:blipFill>
          <a:blip r:embed="rId2">
            <a:extLst>
              <a:ext uri="{28A0092B-C50C-407E-A947-70E740481C1C}">
                <a14:useLocalDpi xmlns:a14="http://schemas.microsoft.com/office/drawing/2010/main" val="0"/>
              </a:ext>
            </a:extLst>
          </a:blip>
          <a:srcRect l="14829" r="14829"/>
          <a:stretch>
            <a:fillRect/>
          </a:stretch>
        </p:blipFill>
        <p:spPr/>
      </p:pic>
      <p:pic>
        <p:nvPicPr>
          <p:cNvPr id="6" name="Content Placeholder 5" descr="2.jpg"/>
          <p:cNvPicPr>
            <a:picLocks noGrp="1" noChangeAspect="1"/>
          </p:cNvPicPr>
          <p:nvPr>
            <p:ph sz="half" idx="2"/>
          </p:nvPr>
        </p:nvPicPr>
        <p:blipFill>
          <a:blip r:embed="rId3">
            <a:extLst>
              <a:ext uri="{28A0092B-C50C-407E-A947-70E740481C1C}">
                <a14:useLocalDpi xmlns:a14="http://schemas.microsoft.com/office/drawing/2010/main" val="0"/>
              </a:ext>
            </a:extLst>
          </a:blip>
          <a:srcRect l="25238" r="25238"/>
          <a:stretch>
            <a:fillRect/>
          </a:stretch>
        </p:blipFill>
        <p:spPr/>
      </p:pic>
    </p:spTree>
    <p:extLst>
      <p:ext uri="{BB962C8B-B14F-4D97-AF65-F5344CB8AC3E}">
        <p14:creationId xmlns:p14="http://schemas.microsoft.com/office/powerpoint/2010/main" val="354740439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mk-everest_si.jpg"/>
          <p:cNvPicPr>
            <a:picLocks noGrp="1" noChangeAspect="1"/>
          </p:cNvPicPr>
          <p:nvPr>
            <p:ph idx="1"/>
          </p:nvPr>
        </p:nvPicPr>
        <p:blipFill>
          <a:blip r:embed="rId2">
            <a:extLst>
              <a:ext uri="{28A0092B-C50C-407E-A947-70E740481C1C}">
                <a14:useLocalDpi xmlns:a14="http://schemas.microsoft.com/office/drawing/2010/main" val="0"/>
              </a:ext>
            </a:extLst>
          </a:blip>
          <a:srcRect t="703" b="703"/>
          <a:stretch>
            <a:fillRect/>
          </a:stretch>
        </p:blipFill>
        <p:spPr/>
      </p:pic>
    </p:spTree>
    <p:extLst>
      <p:ext uri="{BB962C8B-B14F-4D97-AF65-F5344CB8AC3E}">
        <p14:creationId xmlns:p14="http://schemas.microsoft.com/office/powerpoint/2010/main" val="51072966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xmlns:p14="http://schemas.microsoft.com/office/powerpoint/2010/main" spd="slow">
        <p:randomBar dir="ver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503237"/>
            <a:ext cx="7313613" cy="1682963"/>
          </a:xfrm>
        </p:spPr>
        <p:txBody>
          <a:bodyPr/>
          <a:lstStyle/>
          <a:p>
            <a:r>
              <a:rPr lang="en-US" sz="2800" dirty="0" smtClean="0"/>
              <a:t>REASONS PEOPLE DON</a:t>
            </a:r>
            <a:r>
              <a:rPr lang="fr-FR" sz="2800" dirty="0" smtClean="0"/>
              <a:t>’</a:t>
            </a:r>
            <a:r>
              <a:rPr lang="en-US" sz="2800" dirty="0" smtClean="0"/>
              <a:t>T TALK ABOUT GOD TO OTHERS</a:t>
            </a:r>
            <a:endParaRPr lang="en-US" sz="2800" dirty="0"/>
          </a:p>
        </p:txBody>
      </p:sp>
      <p:sp>
        <p:nvSpPr>
          <p:cNvPr id="9" name="Content Placeholder 8"/>
          <p:cNvSpPr>
            <a:spLocks noGrp="1"/>
          </p:cNvSpPr>
          <p:nvPr>
            <p:ph idx="1"/>
          </p:nvPr>
        </p:nvSpPr>
        <p:spPr>
          <a:xfrm>
            <a:off x="914400" y="2442919"/>
            <a:ext cx="7313613" cy="1415563"/>
          </a:xfrm>
        </p:spPr>
        <p:txBody>
          <a:bodyPr>
            <a:normAutofit lnSpcReduction="10000"/>
          </a:bodyPr>
          <a:lstStyle/>
          <a:p>
            <a:r>
              <a:rPr lang="en-US" dirty="0" smtClean="0"/>
              <a:t>PREPARATION - THEY ARE AFRAID THEIR KNOWLEDGE OF THE BIBLE IS NOT STRONG ENOUGH AND IT WILL ACTUALLY TURN PEOPLE AWAY</a:t>
            </a:r>
            <a:endParaRPr lang="en-US" dirty="0"/>
          </a:p>
        </p:txBody>
      </p:sp>
    </p:spTree>
    <p:extLst>
      <p:ext uri="{BB962C8B-B14F-4D97-AF65-F5344CB8AC3E}">
        <p14:creationId xmlns:p14="http://schemas.microsoft.com/office/powerpoint/2010/main" val="35832825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914400" y="3165813"/>
            <a:ext cx="7313613" cy="4056062"/>
          </a:xfrm>
        </p:spPr>
        <p:txBody>
          <a:bodyPr>
            <a:normAutofit/>
          </a:bodyPr>
          <a:lstStyle/>
          <a:p>
            <a:r>
              <a:rPr lang="en-US" sz="5400" dirty="0" smtClean="0"/>
              <a:t>READ YOUR BIBLE!!!!</a:t>
            </a:r>
            <a:endParaRPr lang="en-US" sz="5400" dirty="0"/>
          </a:p>
        </p:txBody>
      </p:sp>
    </p:spTree>
    <p:extLst>
      <p:ext uri="{BB962C8B-B14F-4D97-AF65-F5344CB8AC3E}">
        <p14:creationId xmlns:p14="http://schemas.microsoft.com/office/powerpoint/2010/main" val="219341438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xmlns:p14="http://schemas.microsoft.com/office/powerpoint/2010/main" spd="slow">
        <p:randomBar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503237"/>
            <a:ext cx="7313613" cy="1682963"/>
          </a:xfrm>
        </p:spPr>
        <p:txBody>
          <a:bodyPr/>
          <a:lstStyle/>
          <a:p>
            <a:r>
              <a:rPr lang="en-US" sz="2800" dirty="0" smtClean="0"/>
              <a:t>REASONS PEOPLE DON</a:t>
            </a:r>
            <a:r>
              <a:rPr lang="fr-FR" sz="2800" dirty="0" smtClean="0"/>
              <a:t>’</a:t>
            </a:r>
            <a:r>
              <a:rPr lang="en-US" sz="2800" dirty="0" smtClean="0"/>
              <a:t>T TALK ABOUT GOD TO OTHERS</a:t>
            </a:r>
            <a:endParaRPr lang="en-US" sz="2800" dirty="0"/>
          </a:p>
        </p:txBody>
      </p:sp>
      <p:sp>
        <p:nvSpPr>
          <p:cNvPr id="9" name="Content Placeholder 8"/>
          <p:cNvSpPr>
            <a:spLocks noGrp="1"/>
          </p:cNvSpPr>
          <p:nvPr>
            <p:ph idx="1"/>
          </p:nvPr>
        </p:nvSpPr>
        <p:spPr>
          <a:xfrm>
            <a:off x="914400" y="2442919"/>
            <a:ext cx="7313613" cy="3665584"/>
          </a:xfrm>
        </p:spPr>
        <p:txBody>
          <a:bodyPr>
            <a:normAutofit/>
          </a:bodyPr>
          <a:lstStyle/>
          <a:p>
            <a:r>
              <a:rPr lang="en-US" dirty="0" smtClean="0"/>
              <a:t>PREPARTATION - THEY ARE AFRAID THEIR KNOWLEDGE OF THE BIBLE IS NOT STRONG ENOUGH AND IT WILL ACTUALLY TURN PEOPLE AWAY</a:t>
            </a:r>
          </a:p>
          <a:p>
            <a:r>
              <a:rPr lang="en-US" dirty="0" smtClean="0"/>
              <a:t>FEAR OF REJECTION – THEY ARE AFRAID OF WHAT PEOPLE WILL THINK OF THEM</a:t>
            </a:r>
          </a:p>
          <a:p>
            <a:endParaRPr lang="en-US" dirty="0"/>
          </a:p>
        </p:txBody>
      </p:sp>
    </p:spTree>
    <p:extLst>
      <p:ext uri="{BB962C8B-B14F-4D97-AF65-F5344CB8AC3E}">
        <p14:creationId xmlns:p14="http://schemas.microsoft.com/office/powerpoint/2010/main" val="17084074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MARK 16:14-15</a:t>
            </a:r>
            <a:endParaRPr lang="en-US" sz="3600" dirty="0"/>
          </a:p>
        </p:txBody>
      </p:sp>
      <p:sp>
        <p:nvSpPr>
          <p:cNvPr id="3" name="Text Placeholder 2"/>
          <p:cNvSpPr>
            <a:spLocks noGrp="1"/>
          </p:cNvSpPr>
          <p:nvPr>
            <p:ph type="body" sz="half" idx="2"/>
          </p:nvPr>
        </p:nvSpPr>
        <p:spPr/>
        <p:txBody>
          <a:bodyPr>
            <a:normAutofit fontScale="77500" lnSpcReduction="20000"/>
          </a:bodyPr>
          <a:lstStyle/>
          <a:p>
            <a:r>
              <a:rPr lang="en-US" baseline="30000" dirty="0" smtClean="0"/>
              <a:t>14</a:t>
            </a:r>
            <a:r>
              <a:rPr lang="en-US" dirty="0" smtClean="0"/>
              <a:t>LATER, HE APPEARED TO THE ELEVEN AS THEY SAT AT THE TABLE; AND HE REBUKED THEIR UNBELIEF AND HARDNESS OF HEART, BECAUSE THEY DID NOT BELIEVE THOSE WHO HAD SEEN HIM AFTER HE HAD RISEN. </a:t>
            </a:r>
            <a:r>
              <a:rPr lang="en-US" baseline="30000" dirty="0" smtClean="0"/>
              <a:t>15</a:t>
            </a:r>
            <a:r>
              <a:rPr lang="en-US" dirty="0" smtClean="0"/>
              <a:t>AND HE SAID TO THEM </a:t>
            </a:r>
            <a:r>
              <a:rPr lang="en-US" dirty="0" smtClean="0">
                <a:solidFill>
                  <a:srgbClr val="FF0000"/>
                </a:solidFill>
              </a:rPr>
              <a:t>‘GO INTO ALL THE WORLD AND PREACH THE GOSPEL TO EVERY CREATURE’</a:t>
            </a:r>
            <a:r>
              <a:rPr lang="en-US" dirty="0" smtClean="0"/>
              <a:t>.</a:t>
            </a:r>
            <a:endParaRPr lang="en-US" dirty="0"/>
          </a:p>
        </p:txBody>
      </p:sp>
      <p:pic>
        <p:nvPicPr>
          <p:cNvPr id="5" name="Picture Placeholder 4" descr="To_be_continued.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908" r="30908"/>
          <a:stretch>
            <a:fillRect/>
          </a:stretch>
        </p:blipFill>
        <p:spPr/>
      </p:pic>
    </p:spTree>
    <p:extLst>
      <p:ext uri="{BB962C8B-B14F-4D97-AF65-F5344CB8AC3E}">
        <p14:creationId xmlns:p14="http://schemas.microsoft.com/office/powerpoint/2010/main" val="291798867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914400" y="3165813"/>
            <a:ext cx="7313613" cy="4056062"/>
          </a:xfrm>
        </p:spPr>
        <p:txBody>
          <a:bodyPr>
            <a:normAutofit/>
          </a:bodyPr>
          <a:lstStyle/>
          <a:p>
            <a:r>
              <a:rPr lang="en-US" sz="5400" dirty="0" smtClean="0"/>
              <a:t>TRUST IN GOD!!!!</a:t>
            </a:r>
            <a:endParaRPr lang="en-US" sz="5400" dirty="0"/>
          </a:p>
        </p:txBody>
      </p:sp>
    </p:spTree>
    <p:extLst>
      <p:ext uri="{BB962C8B-B14F-4D97-AF65-F5344CB8AC3E}">
        <p14:creationId xmlns:p14="http://schemas.microsoft.com/office/powerpoint/2010/main" val="384914210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xmlns:p14="http://schemas.microsoft.com/office/powerpoint/2010/main" spd="slow">
        <p:randomBar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503237"/>
            <a:ext cx="7313613" cy="1682963"/>
          </a:xfrm>
        </p:spPr>
        <p:txBody>
          <a:bodyPr/>
          <a:lstStyle/>
          <a:p>
            <a:r>
              <a:rPr lang="en-US" sz="3200" dirty="0" smtClean="0"/>
              <a:t>WHAT THE BIBLE SAYS ABOUT A “FEAR OF MAN”</a:t>
            </a:r>
            <a:endParaRPr lang="en-US" sz="3200" dirty="0"/>
          </a:p>
        </p:txBody>
      </p:sp>
      <p:sp>
        <p:nvSpPr>
          <p:cNvPr id="9" name="Content Placeholder 8"/>
          <p:cNvSpPr>
            <a:spLocks noGrp="1"/>
          </p:cNvSpPr>
          <p:nvPr>
            <p:ph idx="1"/>
          </p:nvPr>
        </p:nvSpPr>
        <p:spPr>
          <a:xfrm>
            <a:off x="914400" y="2442919"/>
            <a:ext cx="7313613" cy="3665584"/>
          </a:xfrm>
        </p:spPr>
        <p:txBody>
          <a:bodyPr>
            <a:normAutofit/>
          </a:bodyPr>
          <a:lstStyle/>
          <a:p>
            <a:r>
              <a:rPr lang="en-US" sz="1800" dirty="0" smtClean="0"/>
              <a:t>PROVERBS 29:25 – “THE FEAR OF MAN BRINGS A SNARE, BUT WHOEVER TRUSTS IN THE LORD SHALL BE SAFE.”</a:t>
            </a:r>
          </a:p>
          <a:p>
            <a:r>
              <a:rPr lang="en-US" sz="1800" dirty="0" smtClean="0"/>
              <a:t>MATTHEW 10:28 – “</a:t>
            </a:r>
            <a:r>
              <a:rPr lang="en-US" sz="1800" dirty="0" smtClean="0">
                <a:solidFill>
                  <a:srgbClr val="FF0000"/>
                </a:solidFill>
              </a:rPr>
              <a:t>AND DO NOT FEAR THOSE WHO KILL THE BODY BUT CANNOT KILL THE SOUL. BUT RATHER FEAR HIM WHO IS ABLE TO DESTROY BOTH SOUL AND BODY IN HELL.</a:t>
            </a:r>
            <a:r>
              <a:rPr lang="en-US" sz="1800" dirty="0" smtClean="0">
                <a:solidFill>
                  <a:srgbClr val="000000"/>
                </a:solidFill>
              </a:rPr>
              <a:t>”</a:t>
            </a:r>
            <a:endParaRPr lang="en-US" sz="1800" dirty="0" smtClean="0">
              <a:solidFill>
                <a:srgbClr val="FF0000"/>
              </a:solidFill>
            </a:endParaRPr>
          </a:p>
          <a:p>
            <a:endParaRPr lang="en-US" sz="1800" dirty="0" smtClean="0"/>
          </a:p>
          <a:p>
            <a:pPr marL="0" indent="0">
              <a:buNone/>
            </a:pPr>
            <a:endParaRPr lang="en-US" dirty="0"/>
          </a:p>
        </p:txBody>
      </p:sp>
    </p:spTree>
    <p:extLst>
      <p:ext uri="{BB962C8B-B14F-4D97-AF65-F5344CB8AC3E}">
        <p14:creationId xmlns:p14="http://schemas.microsoft.com/office/powerpoint/2010/main" val="34782016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503237"/>
            <a:ext cx="7313613" cy="1682963"/>
          </a:xfrm>
        </p:spPr>
        <p:txBody>
          <a:bodyPr/>
          <a:lstStyle/>
          <a:p>
            <a:r>
              <a:rPr lang="en-US" sz="3200" dirty="0" smtClean="0"/>
              <a:t>WHAT THE BIBLE SAYS ABOUT “FEAR”</a:t>
            </a:r>
            <a:endParaRPr lang="en-US" sz="3200" dirty="0"/>
          </a:p>
        </p:txBody>
      </p:sp>
      <p:sp>
        <p:nvSpPr>
          <p:cNvPr id="9" name="Content Placeholder 8"/>
          <p:cNvSpPr>
            <a:spLocks noGrp="1"/>
          </p:cNvSpPr>
          <p:nvPr>
            <p:ph idx="1"/>
          </p:nvPr>
        </p:nvSpPr>
        <p:spPr>
          <a:xfrm>
            <a:off x="914400" y="2442919"/>
            <a:ext cx="7313613" cy="3665584"/>
          </a:xfrm>
        </p:spPr>
        <p:txBody>
          <a:bodyPr>
            <a:normAutofit/>
          </a:bodyPr>
          <a:lstStyle/>
          <a:p>
            <a:r>
              <a:rPr lang="en-US" sz="1800" dirty="0" smtClean="0"/>
              <a:t>PROVERBS 1:7 – “THE FEAR OF THE LORD </a:t>
            </a:r>
            <a:r>
              <a:rPr lang="en-US" sz="1800" i="1" dirty="0" smtClean="0"/>
              <a:t>IS</a:t>
            </a:r>
            <a:r>
              <a:rPr lang="en-US" sz="1800" dirty="0" smtClean="0"/>
              <a:t> THE BEGINNING OF KNOWLEDGE, </a:t>
            </a:r>
            <a:r>
              <a:rPr lang="en-US" sz="1800" i="1" dirty="0" smtClean="0"/>
              <a:t>BUT</a:t>
            </a:r>
            <a:r>
              <a:rPr lang="en-US" sz="1800" dirty="0" smtClean="0"/>
              <a:t> FOOLS DESPISE WISDOM AND INSTRUCTION.”</a:t>
            </a:r>
          </a:p>
          <a:p>
            <a:r>
              <a:rPr lang="en-US" sz="1800" dirty="0" smtClean="0"/>
              <a:t>I JOHN 4:18 – “</a:t>
            </a:r>
            <a:r>
              <a:rPr lang="en-US" sz="1800" dirty="0" smtClean="0">
                <a:solidFill>
                  <a:srgbClr val="000000"/>
                </a:solidFill>
              </a:rPr>
              <a:t>THERE IS NO FEAR IN LOVE; BUT PERFECT LOVE CASTS OUT FEAR, BECAUSE FEAR INVOLVES TORMENT. BUT HE WHO FEARS HAS NOT BEEN MADE PERFECT IN LOVE.”</a:t>
            </a:r>
            <a:endParaRPr lang="en-US" sz="1800" dirty="0" smtClean="0">
              <a:solidFill>
                <a:srgbClr val="FF0000"/>
              </a:solidFill>
            </a:endParaRPr>
          </a:p>
          <a:p>
            <a:endParaRPr lang="en-US" sz="1800" dirty="0" smtClean="0"/>
          </a:p>
          <a:p>
            <a:pPr marL="0" indent="0">
              <a:buNone/>
            </a:pPr>
            <a:endParaRPr lang="en-US" dirty="0"/>
          </a:p>
        </p:txBody>
      </p:sp>
    </p:spTree>
    <p:extLst>
      <p:ext uri="{BB962C8B-B14F-4D97-AF65-F5344CB8AC3E}">
        <p14:creationId xmlns:p14="http://schemas.microsoft.com/office/powerpoint/2010/main" val="1168083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evangelism.jpg"/>
          <p:cNvPicPr>
            <a:picLocks noGrp="1" noChangeAspect="1"/>
          </p:cNvPicPr>
          <p:nvPr>
            <p:ph idx="1"/>
          </p:nvPr>
        </p:nvPicPr>
        <p:blipFill>
          <a:blip r:embed="rId2">
            <a:extLst>
              <a:ext uri="{28A0092B-C50C-407E-A947-70E740481C1C}">
                <a14:useLocalDpi xmlns:a14="http://schemas.microsoft.com/office/drawing/2010/main" val="0"/>
              </a:ext>
            </a:extLst>
          </a:blip>
          <a:srcRect t="14314" b="14314"/>
          <a:stretch>
            <a:fillRect/>
          </a:stretch>
        </p:blipFill>
        <p:spPr/>
      </p:pic>
    </p:spTree>
    <p:extLst>
      <p:ext uri="{BB962C8B-B14F-4D97-AF65-F5344CB8AC3E}">
        <p14:creationId xmlns:p14="http://schemas.microsoft.com/office/powerpoint/2010/main" val="336120694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xmlns:p14="http://schemas.microsoft.com/office/powerpoint/2010/main" spd="slow">
        <p:randomBar dir="ver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at-is-the-truth.jpg"/>
          <p:cNvPicPr>
            <a:picLocks noGrp="1" noChangeAspect="1"/>
          </p:cNvPicPr>
          <p:nvPr>
            <p:ph idx="1"/>
          </p:nvPr>
        </p:nvPicPr>
        <p:blipFill>
          <a:blip r:embed="rId2">
            <a:extLst>
              <a:ext uri="{28A0092B-C50C-407E-A947-70E740481C1C}">
                <a14:useLocalDpi xmlns:a14="http://schemas.microsoft.com/office/drawing/2010/main" val="0"/>
              </a:ext>
            </a:extLst>
          </a:blip>
          <a:srcRect t="703" b="703"/>
          <a:stretch>
            <a:fillRect/>
          </a:stretch>
        </p:blipFill>
        <p:spPr/>
      </p:pic>
    </p:spTree>
    <p:extLst>
      <p:ext uri="{BB962C8B-B14F-4D97-AF65-F5344CB8AC3E}">
        <p14:creationId xmlns:p14="http://schemas.microsoft.com/office/powerpoint/2010/main" val="135065689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xmlns:p14="http://schemas.microsoft.com/office/powerpoint/2010/main" spd="slow">
        <p:randomBar dir="ver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503237"/>
            <a:ext cx="7313613" cy="1682963"/>
          </a:xfrm>
        </p:spPr>
        <p:txBody>
          <a:bodyPr/>
          <a:lstStyle/>
          <a:p>
            <a:r>
              <a:rPr lang="en-US" sz="3200" dirty="0" smtClean="0"/>
              <a:t>WHAT JESUS SAYS ABOUT “PREACHING”</a:t>
            </a:r>
            <a:endParaRPr lang="en-US" sz="3200" dirty="0"/>
          </a:p>
        </p:txBody>
      </p:sp>
      <p:sp>
        <p:nvSpPr>
          <p:cNvPr id="9" name="Content Placeholder 8"/>
          <p:cNvSpPr>
            <a:spLocks noGrp="1"/>
          </p:cNvSpPr>
          <p:nvPr>
            <p:ph idx="1"/>
          </p:nvPr>
        </p:nvSpPr>
        <p:spPr>
          <a:xfrm>
            <a:off x="914400" y="2442919"/>
            <a:ext cx="7313613" cy="3665584"/>
          </a:xfrm>
        </p:spPr>
        <p:txBody>
          <a:bodyPr>
            <a:normAutofit/>
          </a:bodyPr>
          <a:lstStyle/>
          <a:p>
            <a:r>
              <a:rPr lang="en-US" sz="1800" dirty="0" smtClean="0"/>
              <a:t>MARK 16:15 – </a:t>
            </a:r>
            <a:r>
              <a:rPr lang="en-US" sz="1800" baseline="30000" dirty="0" smtClean="0"/>
              <a:t>15</a:t>
            </a:r>
            <a:r>
              <a:rPr lang="en-US" sz="1800" dirty="0" smtClean="0"/>
              <a:t>“AND HE SAID TO THEM, “</a:t>
            </a:r>
            <a:r>
              <a:rPr lang="en-US" sz="1800" dirty="0" smtClean="0">
                <a:solidFill>
                  <a:srgbClr val="FF0000"/>
                </a:solidFill>
              </a:rPr>
              <a:t>GO INTO ALL THE WORLD AND </a:t>
            </a:r>
            <a:r>
              <a:rPr lang="en-US" sz="1800" b="1" dirty="0" smtClean="0">
                <a:solidFill>
                  <a:srgbClr val="FF0000"/>
                </a:solidFill>
              </a:rPr>
              <a:t>PREACH </a:t>
            </a:r>
            <a:r>
              <a:rPr lang="en-US" sz="1800" dirty="0" smtClean="0">
                <a:solidFill>
                  <a:srgbClr val="FF0000"/>
                </a:solidFill>
              </a:rPr>
              <a:t>THE GOSPEL TO EVERY CREATURE.</a:t>
            </a:r>
            <a:r>
              <a:rPr lang="en-US" sz="1800" dirty="0" smtClean="0"/>
              <a:t>”</a:t>
            </a:r>
            <a:endParaRPr lang="en-US" sz="1800" b="1" dirty="0" smtClean="0"/>
          </a:p>
          <a:p>
            <a:r>
              <a:rPr lang="en-US" sz="1800" dirty="0" smtClean="0"/>
              <a:t>MARK 16:16– “</a:t>
            </a:r>
            <a:r>
              <a:rPr lang="en-US" sz="1800" dirty="0" smtClean="0">
                <a:solidFill>
                  <a:srgbClr val="FF0000"/>
                </a:solidFill>
              </a:rPr>
              <a:t>HE WHO BELIEVES AND IS BAPTIZED WILL BE SAVED; BUT HE WHO DOES NOT BELIEVE WILL BE CONDEMNED.</a:t>
            </a:r>
            <a:r>
              <a:rPr lang="en-US" sz="1800" dirty="0" smtClean="0">
                <a:solidFill>
                  <a:srgbClr val="000000"/>
                </a:solidFill>
              </a:rPr>
              <a:t>”</a:t>
            </a:r>
            <a:endParaRPr lang="en-US" sz="1800" dirty="0" smtClean="0">
              <a:solidFill>
                <a:srgbClr val="FF0000"/>
              </a:solidFill>
            </a:endParaRPr>
          </a:p>
          <a:p>
            <a:endParaRPr lang="en-US" sz="1800" dirty="0" smtClean="0"/>
          </a:p>
          <a:p>
            <a:pPr marL="0" indent="0">
              <a:buNone/>
            </a:pPr>
            <a:endParaRPr lang="en-US" dirty="0"/>
          </a:p>
        </p:txBody>
      </p:sp>
    </p:spTree>
    <p:extLst>
      <p:ext uri="{BB962C8B-B14F-4D97-AF65-F5344CB8AC3E}">
        <p14:creationId xmlns:p14="http://schemas.microsoft.com/office/powerpoint/2010/main" val="29729642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ble-in-light.jpg"/>
          <p:cNvPicPr>
            <a:picLocks noGrp="1" noChangeAspect="1"/>
          </p:cNvPicPr>
          <p:nvPr>
            <p:ph idx="1"/>
          </p:nvPr>
        </p:nvPicPr>
        <p:blipFill>
          <a:blip r:embed="rId2">
            <a:extLst>
              <a:ext uri="{28A0092B-C50C-407E-A947-70E740481C1C}">
                <a14:useLocalDpi xmlns:a14="http://schemas.microsoft.com/office/drawing/2010/main" val="0"/>
              </a:ext>
            </a:extLst>
          </a:blip>
          <a:srcRect t="11251" b="11251"/>
          <a:stretch>
            <a:fillRect/>
          </a:stretch>
        </p:blipFill>
        <p:spPr/>
      </p:pic>
    </p:spTree>
    <p:extLst>
      <p:ext uri="{BB962C8B-B14F-4D97-AF65-F5344CB8AC3E}">
        <p14:creationId xmlns:p14="http://schemas.microsoft.com/office/powerpoint/2010/main" val="88561289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xmlns:p14="http://schemas.microsoft.com/office/powerpoint/2010/main" spd="slow">
        <p:randomBar dir="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KINGS 22:1-5</a:t>
            </a:r>
            <a:endParaRPr lang="en-US" dirty="0"/>
          </a:p>
        </p:txBody>
      </p:sp>
      <p:sp>
        <p:nvSpPr>
          <p:cNvPr id="3" name="Content Placeholder 2"/>
          <p:cNvSpPr>
            <a:spLocks noGrp="1"/>
          </p:cNvSpPr>
          <p:nvPr>
            <p:ph type="body" idx="1"/>
          </p:nvPr>
        </p:nvSpPr>
        <p:spPr/>
        <p:txBody>
          <a:bodyPr>
            <a:noAutofit/>
          </a:bodyPr>
          <a:lstStyle/>
          <a:p>
            <a:r>
              <a:rPr lang="en-US" sz="1600" baseline="30000" dirty="0" smtClean="0"/>
              <a:t>1</a:t>
            </a:r>
            <a:r>
              <a:rPr lang="en-US" sz="1600" dirty="0" smtClean="0"/>
              <a:t>NOW THREE YEARS HAD PASSED WITHOUT WAR BETWEEN SYRIA AND ISRAEL. </a:t>
            </a:r>
            <a:r>
              <a:rPr lang="en-US" sz="1600" baseline="30000" dirty="0"/>
              <a:t>2</a:t>
            </a:r>
            <a:r>
              <a:rPr lang="en-US" sz="1600" dirty="0" smtClean="0"/>
              <a:t>THEN IT CAME TO PASS, IN THE THIRD YEAR, THAT JEHOSHAPHAT THE KING OF JUDAH WENT DOWN TO </a:t>
            </a:r>
            <a:r>
              <a:rPr lang="en-US" sz="1600" i="1" dirty="0" smtClean="0"/>
              <a:t>VISIT</a:t>
            </a:r>
            <a:r>
              <a:rPr lang="en-US" sz="1600" dirty="0" smtClean="0"/>
              <a:t> THE KING OF ISRAEL. </a:t>
            </a:r>
            <a:r>
              <a:rPr lang="en-US" sz="1600" baseline="30000" dirty="0" smtClean="0"/>
              <a:t>3</a:t>
            </a:r>
            <a:r>
              <a:rPr lang="en-US" sz="1600" dirty="0" smtClean="0"/>
              <a:t>AND THE KING OF ISRAEL SAID TO HIS SERVANTS, “DO YOU KNOW THAT RAMOTH IN GILEAD </a:t>
            </a:r>
            <a:r>
              <a:rPr lang="en-US" sz="1600" i="1" dirty="0" smtClean="0"/>
              <a:t>IS</a:t>
            </a:r>
            <a:r>
              <a:rPr lang="en-US" sz="1600" dirty="0" smtClean="0"/>
              <a:t> OURS, BUT WE HESITATE TO TAKE IT OUT OF THE HAND OF THE KING OF SYRIA?” </a:t>
            </a:r>
            <a:r>
              <a:rPr lang="en-US" sz="1600" baseline="30000" dirty="0" smtClean="0"/>
              <a:t>4 </a:t>
            </a:r>
            <a:r>
              <a:rPr lang="en-US" sz="1600" dirty="0" smtClean="0"/>
              <a:t>SO HE SAID TO JEHOSHAPHAT, “WILL YOU GO WITH ME TO FIGHT AT RAMOTH GILEAD?” JEHOSHAPHAT SAID TO THE KING OF ISRAEL, “I </a:t>
            </a:r>
            <a:r>
              <a:rPr lang="en-US" sz="1600" i="1" dirty="0" smtClean="0"/>
              <a:t>AM</a:t>
            </a:r>
            <a:r>
              <a:rPr lang="en-US" sz="1600" dirty="0" smtClean="0"/>
              <a:t> AS YOU </a:t>
            </a:r>
            <a:r>
              <a:rPr lang="en-US" sz="1600" i="1" dirty="0" smtClean="0"/>
              <a:t>ARE</a:t>
            </a:r>
            <a:r>
              <a:rPr lang="en-US" sz="1600" dirty="0" smtClean="0"/>
              <a:t>, MY PEOPLE AS YOUR PEOPLE, MY HORSES AS YOUR HORSES.” </a:t>
            </a:r>
            <a:r>
              <a:rPr lang="en-US" sz="1600" baseline="30000" dirty="0" smtClean="0"/>
              <a:t>5</a:t>
            </a:r>
            <a:r>
              <a:rPr lang="en-US" sz="1600" dirty="0" smtClean="0"/>
              <a:t>ALSO JEHOSHAPHAT SAID TO THE KING OF ISRAEL, “PLEASE INQUIRE FOR THE WORD OF THE LORD TODAY.”</a:t>
            </a:r>
            <a:endParaRPr lang="en-US" sz="1600" dirty="0"/>
          </a:p>
        </p:txBody>
      </p:sp>
    </p:spTree>
    <p:extLst>
      <p:ext uri="{BB962C8B-B14F-4D97-AF65-F5344CB8AC3E}">
        <p14:creationId xmlns:p14="http://schemas.microsoft.com/office/powerpoint/2010/main" val="112304205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KINGS 22:6-9</a:t>
            </a:r>
            <a:endParaRPr lang="en-US" dirty="0"/>
          </a:p>
        </p:txBody>
      </p:sp>
      <p:sp>
        <p:nvSpPr>
          <p:cNvPr id="3" name="Content Placeholder 2"/>
          <p:cNvSpPr>
            <a:spLocks noGrp="1"/>
          </p:cNvSpPr>
          <p:nvPr>
            <p:ph type="body" idx="1"/>
          </p:nvPr>
        </p:nvSpPr>
        <p:spPr>
          <a:xfrm>
            <a:off x="457200" y="3557016"/>
            <a:ext cx="7772400" cy="2561358"/>
          </a:xfrm>
        </p:spPr>
        <p:txBody>
          <a:bodyPr>
            <a:noAutofit/>
          </a:bodyPr>
          <a:lstStyle/>
          <a:p>
            <a:r>
              <a:rPr lang="en-US" sz="1600" baseline="30000" dirty="0" smtClean="0"/>
              <a:t>6</a:t>
            </a:r>
            <a:r>
              <a:rPr lang="en-US" sz="1600" dirty="0" smtClean="0"/>
              <a:t>THEN THE KING OF ISRAEL GATHERED THE PROHPHETS TOGETHER, ABOUT FOUR HUNDRED MEN, AND SAID TO THEM, “SHALL I GO AGAINST RAMOTH GILEAD TO FIGHT, OR SHALL I REFRAIN?” SO THEY SAID, “GO UP, FOR THE LORD WILL DELIVER </a:t>
            </a:r>
            <a:r>
              <a:rPr lang="en-US" sz="1600" i="1" dirty="0" smtClean="0"/>
              <a:t>IT</a:t>
            </a:r>
            <a:r>
              <a:rPr lang="en-US" sz="1600" dirty="0" smtClean="0"/>
              <a:t> INTO THE HAND OF THE KING.” </a:t>
            </a:r>
            <a:r>
              <a:rPr lang="en-US" sz="1600" baseline="30000" dirty="0" smtClean="0"/>
              <a:t>7</a:t>
            </a:r>
            <a:r>
              <a:rPr lang="en-US" sz="1600" dirty="0" smtClean="0"/>
              <a:t>AND JEHOSHAPHAT  SAID, “</a:t>
            </a:r>
            <a:r>
              <a:rPr lang="en-US" sz="1600" i="1" dirty="0" smtClean="0"/>
              <a:t>IS THERE </a:t>
            </a:r>
            <a:r>
              <a:rPr lang="en-US" sz="1600" dirty="0" smtClean="0"/>
              <a:t>STILL NOT A PROPHET OF THE LORD HERE, THAT WE MAY INQUIRE OF HIM?” </a:t>
            </a:r>
            <a:r>
              <a:rPr lang="en-US" sz="1600" baseline="30000" dirty="0" smtClean="0"/>
              <a:t>8</a:t>
            </a:r>
            <a:r>
              <a:rPr lang="en-US" sz="1600" dirty="0" smtClean="0"/>
              <a:t>SO THE KING OF ISRAEL SAID TO JEHOSHAPHAT, “</a:t>
            </a:r>
            <a:r>
              <a:rPr lang="en-US" sz="1600" i="1" dirty="0" smtClean="0"/>
              <a:t>THERE</a:t>
            </a:r>
            <a:r>
              <a:rPr lang="en-US" sz="1600" dirty="0" smtClean="0"/>
              <a:t> IS STILL ONE MAN, MICAIAH THE SON OF IMLAH, BY WHOM WE MAY INQUIRE OF THE LORD; BUT I HATE HIM, BECAUSE HE DOES NOT PROPHESY GOOD CONCERNING ME, BUT EVIL.” AND JEHOSHAPHAT SAID, “LET NOT THE KING SAY SUCH THINGS!” </a:t>
            </a:r>
            <a:r>
              <a:rPr lang="en-US" sz="1600" baseline="30000" dirty="0" smtClean="0"/>
              <a:t>9</a:t>
            </a:r>
            <a:r>
              <a:rPr lang="en-US" sz="1600" dirty="0" smtClean="0"/>
              <a:t>THEN THE KING OF ISRAEL CALLED AN OFFICER AND SAID, “BRING ME MICAIAH THE SON OF IMLAH QUICKLY!”</a:t>
            </a:r>
            <a:endParaRPr lang="en-US" sz="1600" baseline="30000" dirty="0"/>
          </a:p>
        </p:txBody>
      </p:sp>
    </p:spTree>
    <p:extLst>
      <p:ext uri="{BB962C8B-B14F-4D97-AF65-F5344CB8AC3E}">
        <p14:creationId xmlns:p14="http://schemas.microsoft.com/office/powerpoint/2010/main" val="129734634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V.7</a:t>
            </a:r>
            <a:endParaRPr lang="en-US" dirty="0"/>
          </a:p>
        </p:txBody>
      </p:sp>
      <p:sp>
        <p:nvSpPr>
          <p:cNvPr id="3" name="Content Placeholder 2"/>
          <p:cNvSpPr>
            <a:spLocks noGrp="1"/>
          </p:cNvSpPr>
          <p:nvPr>
            <p:ph idx="1"/>
          </p:nvPr>
        </p:nvSpPr>
        <p:spPr/>
        <p:txBody>
          <a:bodyPr/>
          <a:lstStyle/>
          <a:p>
            <a:endParaRPr lang="en-US" baseline="30000" dirty="0" smtClean="0"/>
          </a:p>
          <a:p>
            <a:endParaRPr lang="en-US" baseline="30000" dirty="0"/>
          </a:p>
          <a:p>
            <a:pPr marL="0" indent="0">
              <a:buNone/>
            </a:pPr>
            <a:r>
              <a:rPr lang="en-US" baseline="30000" dirty="0" smtClean="0"/>
              <a:t>7</a:t>
            </a:r>
            <a:r>
              <a:rPr lang="en-US" dirty="0" smtClean="0"/>
              <a:t>AND JEHOSHAPHAT SAID, “</a:t>
            </a:r>
            <a:r>
              <a:rPr lang="en-US" i="1" dirty="0" smtClean="0"/>
              <a:t>IS THERE</a:t>
            </a:r>
            <a:r>
              <a:rPr lang="en-US" dirty="0" smtClean="0"/>
              <a:t> NOT STILL A PROPHET OF THE </a:t>
            </a:r>
            <a:r>
              <a:rPr lang="en-US" b="1" dirty="0" smtClean="0"/>
              <a:t>LORD </a:t>
            </a:r>
            <a:r>
              <a:rPr lang="en-US" dirty="0" smtClean="0"/>
              <a:t>HERE, THAT WE MIGHT INQUIRE OF HIM?”</a:t>
            </a:r>
            <a:endParaRPr lang="en-US" b="1" baseline="30000" dirty="0"/>
          </a:p>
        </p:txBody>
      </p:sp>
    </p:spTree>
    <p:extLst>
      <p:ext uri="{BB962C8B-B14F-4D97-AF65-F5344CB8AC3E}">
        <p14:creationId xmlns:p14="http://schemas.microsoft.com/office/powerpoint/2010/main" val="460915704"/>
      </p:ext>
    </p:extLst>
  </p:cSld>
  <p:clrMapOvr>
    <a:masterClrMapping/>
  </p:clrMapOvr>
  <mc:AlternateContent xmlns:mc="http://schemas.openxmlformats.org/markup-compatibility/2006" xmlns:p14="http://schemas.microsoft.com/office/powerpoint/2010/main">
    <mc:Choice Requires="p14">
      <p:transition spd="slow" p14:dur="1600">
        <p:push dir="u"/>
      </p:transition>
    </mc:Choice>
    <mc:Fallback xmlns="">
      <p:transition xmlns:p14="http://schemas.microsoft.com/office/powerpoint/2010/main" spd="slow">
        <p:push dir="u"/>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KINGS 22:13-14</a:t>
            </a:r>
            <a:endParaRPr lang="en-US" dirty="0"/>
          </a:p>
        </p:txBody>
      </p:sp>
      <p:sp>
        <p:nvSpPr>
          <p:cNvPr id="3" name="Content Placeholder 2"/>
          <p:cNvSpPr>
            <a:spLocks noGrp="1"/>
          </p:cNvSpPr>
          <p:nvPr>
            <p:ph type="body" idx="1"/>
          </p:nvPr>
        </p:nvSpPr>
        <p:spPr>
          <a:xfrm>
            <a:off x="457200" y="3557015"/>
            <a:ext cx="7772400" cy="3010555"/>
          </a:xfrm>
        </p:spPr>
        <p:txBody>
          <a:bodyPr>
            <a:noAutofit/>
          </a:bodyPr>
          <a:lstStyle/>
          <a:p>
            <a:r>
              <a:rPr lang="en-US" sz="1600" baseline="30000" dirty="0" smtClean="0"/>
              <a:t>13</a:t>
            </a:r>
            <a:r>
              <a:rPr lang="en-US" sz="1600" dirty="0" smtClean="0"/>
              <a:t>THEN THE MESSENGER WHO HAD GONE TO CALL MICAIAH SPOKE TO HIM SAYING, “NOW LISTEN, THE WORDS OF THE PROPHETS WITH ONE ACCORD ENCOURAGE THE KING. PLEASE, LET YOUR WORDS BE LIKE THE WORD OF THEM, AND SPEAK ENCOURAGEMENT.” </a:t>
            </a:r>
            <a:r>
              <a:rPr lang="en-US" sz="1600" baseline="30000" dirty="0" smtClean="0"/>
              <a:t>14</a:t>
            </a:r>
            <a:r>
              <a:rPr lang="en-US" sz="1600" dirty="0" smtClean="0"/>
              <a:t>AND MICAIAH SAID, “</a:t>
            </a:r>
            <a:r>
              <a:rPr lang="en-US" sz="1600" i="1" dirty="0" smtClean="0"/>
              <a:t>AS </a:t>
            </a:r>
            <a:r>
              <a:rPr lang="en-US" sz="1600" dirty="0" smtClean="0"/>
              <a:t>THE LORD LIVES, WHATEVER THE LORD SAYS TO ME, THAT I WILL SPEAK.”</a:t>
            </a:r>
            <a:endParaRPr lang="en-US" sz="1600" i="1" baseline="30000" dirty="0"/>
          </a:p>
        </p:txBody>
      </p:sp>
    </p:spTree>
    <p:extLst>
      <p:ext uri="{BB962C8B-B14F-4D97-AF65-F5344CB8AC3E}">
        <p14:creationId xmlns:p14="http://schemas.microsoft.com/office/powerpoint/2010/main" val="357256516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 KINGS 22:23-28</a:t>
            </a:r>
            <a:endParaRPr lang="en-US" sz="3600" dirty="0"/>
          </a:p>
        </p:txBody>
      </p:sp>
      <p:sp>
        <p:nvSpPr>
          <p:cNvPr id="3" name="Text Placeholder 2"/>
          <p:cNvSpPr>
            <a:spLocks noGrp="1"/>
          </p:cNvSpPr>
          <p:nvPr>
            <p:ph type="body" sz="half" idx="2"/>
          </p:nvPr>
        </p:nvSpPr>
        <p:spPr>
          <a:xfrm>
            <a:off x="5017544" y="2699982"/>
            <a:ext cx="3566160" cy="3697204"/>
          </a:xfrm>
        </p:spPr>
        <p:txBody>
          <a:bodyPr>
            <a:normAutofit fontScale="85000" lnSpcReduction="10000"/>
          </a:bodyPr>
          <a:lstStyle/>
          <a:p>
            <a:r>
              <a:rPr lang="en-US" baseline="30000" dirty="0" smtClean="0"/>
              <a:t>23</a:t>
            </a:r>
            <a:r>
              <a:rPr lang="en-US" dirty="0" smtClean="0"/>
              <a:t>”THEREFORE LOOK! THE LORD HAS PUT A LYING SPIRIT IN THE MOUTH OF ALL THESE PROPHETS OF YOURS, AND THE LORD HAS DECLARED DISASTER AGAINST YOU.” </a:t>
            </a:r>
            <a:r>
              <a:rPr lang="en-US" baseline="30000" dirty="0" smtClean="0"/>
              <a:t>24</a:t>
            </a:r>
            <a:r>
              <a:rPr lang="en-US" dirty="0" smtClean="0"/>
              <a:t>NOW ZEDEKIAH THE SON OF CHENAANAH WENT NEAR AND STRUCK MICAIAH ON THE CHEEK, AND SAID, “WHICH WAY DID THE SPIRIT FROM THE LORD GO FROM ME TO SPEAK TO YOU?” </a:t>
            </a:r>
            <a:r>
              <a:rPr lang="en-US" baseline="30000" dirty="0" smtClean="0"/>
              <a:t>25</a:t>
            </a:r>
            <a:r>
              <a:rPr lang="en-US" dirty="0" smtClean="0"/>
              <a:t>AND MICAIAH SAID, “INDEED, YOU SHALL SEE ON THAT DAY WHEN YOU GO INTO AN INNER CHAMBER TO HIDE!”</a:t>
            </a:r>
            <a:endParaRPr lang="en-US" dirty="0"/>
          </a:p>
        </p:txBody>
      </p:sp>
      <p:pic>
        <p:nvPicPr>
          <p:cNvPr id="5" name="Picture Placeholder 4"/>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rot="21421631">
            <a:off x="808793" y="1062006"/>
            <a:ext cx="3468664" cy="4335830"/>
          </a:xfrm>
        </p:spPr>
      </p:pic>
    </p:spTree>
    <p:extLst>
      <p:ext uri="{BB962C8B-B14F-4D97-AF65-F5344CB8AC3E}">
        <p14:creationId xmlns:p14="http://schemas.microsoft.com/office/powerpoint/2010/main" val="47826541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 KINGS 22:23-28</a:t>
            </a:r>
            <a:endParaRPr lang="en-US" sz="3600" dirty="0"/>
          </a:p>
        </p:txBody>
      </p:sp>
      <p:sp>
        <p:nvSpPr>
          <p:cNvPr id="3" name="Text Placeholder 2"/>
          <p:cNvSpPr>
            <a:spLocks noGrp="1"/>
          </p:cNvSpPr>
          <p:nvPr>
            <p:ph type="body" sz="half" idx="2"/>
          </p:nvPr>
        </p:nvSpPr>
        <p:spPr>
          <a:xfrm>
            <a:off x="5017544" y="2699982"/>
            <a:ext cx="3566160" cy="3697204"/>
          </a:xfrm>
        </p:spPr>
        <p:txBody>
          <a:bodyPr>
            <a:normAutofit fontScale="85000" lnSpcReduction="10000"/>
          </a:bodyPr>
          <a:lstStyle/>
          <a:p>
            <a:r>
              <a:rPr lang="en-US" baseline="30000" dirty="0" smtClean="0"/>
              <a:t>2</a:t>
            </a:r>
            <a:r>
              <a:rPr lang="en-US" baseline="30000" dirty="0"/>
              <a:t>6</a:t>
            </a:r>
            <a:r>
              <a:rPr lang="en-US" dirty="0" smtClean="0"/>
              <a:t>”SO THE KING OF ISRAEL SAID, “TAKE MICAIAH, AND RETURN HIM TO AMON THE GOVERNOR OF THE CITY AND TO JOASH THE KING’S SON; </a:t>
            </a:r>
            <a:r>
              <a:rPr lang="en-US" baseline="30000" dirty="0" smtClean="0"/>
              <a:t>27</a:t>
            </a:r>
            <a:r>
              <a:rPr lang="en-US" dirty="0" smtClean="0"/>
              <a:t>”AND SAY, ‘THUS SAYS THE KING: “PUT THIS </a:t>
            </a:r>
            <a:r>
              <a:rPr lang="en-US" i="1" dirty="0" smtClean="0"/>
              <a:t>FELLOW </a:t>
            </a:r>
            <a:r>
              <a:rPr lang="en-US" dirty="0" smtClean="0"/>
              <a:t>IN PRISON, AND FEED HIM WITH THE BREAD OF AFFLICTION AND WATER OF AFFLICTION, UNTIL I COME IN PEACE.”’” </a:t>
            </a:r>
            <a:r>
              <a:rPr lang="en-US" baseline="30000" dirty="0" smtClean="0"/>
              <a:t>28</a:t>
            </a:r>
            <a:r>
              <a:rPr lang="en-US" dirty="0" smtClean="0"/>
              <a:t>BUT MICAIAH SAID, “IF YOU EVER RETURN IN PEACE, THE LORD HAS NOT SPOKEN BY ME.” AND HE SAID, “TAKE HEED, ALL YOU PEOPLE!”</a:t>
            </a:r>
            <a:endParaRPr lang="en-US" i="1" dirty="0"/>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rot="21421631">
            <a:off x="808793" y="2076590"/>
            <a:ext cx="3468664" cy="2306661"/>
          </a:xfrm>
        </p:spPr>
      </p:pic>
    </p:spTree>
    <p:extLst>
      <p:ext uri="{BB962C8B-B14F-4D97-AF65-F5344CB8AC3E}">
        <p14:creationId xmlns:p14="http://schemas.microsoft.com/office/powerpoint/2010/main" val="185274245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750" y="1528776"/>
            <a:ext cx="6477000" cy="1914144"/>
          </a:xfrm>
        </p:spPr>
        <p:txBody>
          <a:bodyPr/>
          <a:lstStyle/>
          <a:p>
            <a:r>
              <a:rPr lang="en-US" dirty="0" smtClean="0"/>
              <a:t>I KINGS 22:34</a:t>
            </a:r>
            <a:endParaRPr lang="en-US" dirty="0"/>
          </a:p>
        </p:txBody>
      </p:sp>
      <p:sp>
        <p:nvSpPr>
          <p:cNvPr id="3" name="Subtitle 2"/>
          <p:cNvSpPr>
            <a:spLocks noGrp="1"/>
          </p:cNvSpPr>
          <p:nvPr>
            <p:ph type="subTitle" idx="1"/>
          </p:nvPr>
        </p:nvSpPr>
        <p:spPr>
          <a:xfrm>
            <a:off x="2070404" y="3515034"/>
            <a:ext cx="6477000" cy="1174088"/>
          </a:xfrm>
        </p:spPr>
        <p:txBody>
          <a:bodyPr>
            <a:noAutofit/>
          </a:bodyPr>
          <a:lstStyle/>
          <a:p>
            <a:r>
              <a:rPr lang="en-US" sz="2800" baseline="30000" dirty="0" smtClean="0"/>
              <a:t>34</a:t>
            </a:r>
            <a:r>
              <a:rPr lang="en-US" sz="2800" dirty="0" smtClean="0"/>
              <a:t>NOW A </a:t>
            </a:r>
            <a:r>
              <a:rPr lang="en-US" sz="2800" i="1" dirty="0" smtClean="0"/>
              <a:t>CERTAIN</a:t>
            </a:r>
            <a:r>
              <a:rPr lang="en-US" sz="2800" dirty="0" smtClean="0"/>
              <a:t> MAN DREW A BOW AT RANDOM, AND STRUCK THE KING OF ISRAEL BETWEEN THE JOINTS OF HIS ARMOR. SO HE SAID TO HIS DRIVER OF HIS CHARIOT, “TURN AROUND AND TAKE ME OUT OF </a:t>
            </a:r>
            <a:r>
              <a:rPr lang="en-US" sz="2800" dirty="0" smtClean="0"/>
              <a:t>BATTLE</a:t>
            </a:r>
            <a:r>
              <a:rPr lang="en-US" sz="2800" dirty="0" smtClean="0"/>
              <a:t>, FOR I AM WOUNDED.”</a:t>
            </a:r>
            <a:endParaRPr lang="en-US" sz="2800" baseline="30000" dirty="0"/>
          </a:p>
        </p:txBody>
      </p:sp>
    </p:spTree>
    <p:extLst>
      <p:ext uri="{BB962C8B-B14F-4D97-AF65-F5344CB8AC3E}">
        <p14:creationId xmlns:p14="http://schemas.microsoft.com/office/powerpoint/2010/main" val="2618734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5968</TotalTime>
  <Words>1561</Words>
  <Application>Microsoft Macintosh PowerPoint</Application>
  <PresentationFormat>On-screen Show (4:3)</PresentationFormat>
  <Paragraphs>47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Inkwell</vt:lpstr>
      <vt:lpstr>preaching the Truth</vt:lpstr>
      <vt:lpstr>MARK 16:14-15</vt:lpstr>
      <vt:lpstr>I KINGS 22:1-5</vt:lpstr>
      <vt:lpstr>I KINGS 22:6-9</vt:lpstr>
      <vt:lpstr>V.7</vt:lpstr>
      <vt:lpstr>I KINGS 22:13-14</vt:lpstr>
      <vt:lpstr>I KINGS 22:23-28</vt:lpstr>
      <vt:lpstr>I KINGS 22:23-28</vt:lpstr>
      <vt:lpstr>I KINGS 22:34</vt:lpstr>
      <vt:lpstr>I KINGS 22:37-38</vt:lpstr>
      <vt:lpstr>I KINGS 21:17-20</vt:lpstr>
      <vt:lpstr>DEUTERONOMY 4:41-43</vt:lpstr>
      <vt:lpstr>PowerPoint Presentation</vt:lpstr>
      <vt:lpstr>II TIMOTHY 3:16-4:5</vt:lpstr>
      <vt:lpstr>IN SEASON V. OUT OF SEASON</vt:lpstr>
      <vt:lpstr>PowerPoint Presentation</vt:lpstr>
      <vt:lpstr>REASONS PEOPLE DON’T TALK ABOUT GOD TO OTHERS</vt:lpstr>
      <vt:lpstr>SOLUTION?</vt:lpstr>
      <vt:lpstr>REASONS PEOPLE DON’T TALK ABOUT GOD TO OTHERS</vt:lpstr>
      <vt:lpstr>SOLUTION?</vt:lpstr>
      <vt:lpstr>WHAT THE BIBLE SAYS ABOUT A “FEAR OF MAN”</vt:lpstr>
      <vt:lpstr>WHAT THE BIBLE SAYS ABOUT “FEAR”</vt:lpstr>
      <vt:lpstr>PowerPoint Presentation</vt:lpstr>
      <vt:lpstr>PowerPoint Presentation</vt:lpstr>
      <vt:lpstr>WHAT JESUS SAYS ABOUT “PREACHING”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the Truth</dc:title>
  <dc:creator>Nettie Hitt</dc:creator>
  <cp:lastModifiedBy>Nettie Hitt</cp:lastModifiedBy>
  <cp:revision>40</cp:revision>
  <dcterms:created xsi:type="dcterms:W3CDTF">2016-07-19T23:30:16Z</dcterms:created>
  <dcterms:modified xsi:type="dcterms:W3CDTF">2016-08-09T22:06:22Z</dcterms:modified>
</cp:coreProperties>
</file>