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 id="266" r:id="rId3"/>
    <p:sldId id="267" r:id="rId4"/>
    <p:sldId id="268" r:id="rId5"/>
    <p:sldId id="269" r:id="rId6"/>
    <p:sldId id="270" r:id="rId7"/>
    <p:sldId id="271" r:id="rId8"/>
    <p:sldId id="272" r:id="rId9"/>
    <p:sldId id="274" r:id="rId10"/>
    <p:sldId id="275" r:id="rId11"/>
    <p:sldId id="276" r:id="rId12"/>
    <p:sldId id="277" r:id="rId13"/>
    <p:sldId id="273"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5919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53020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68456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a:t>Click to edit Master title style</a:t>
            </a:r>
            <a:endParaRPr lang="en-US" dirty="0"/>
          </a:p>
        </p:txBody>
      </p:sp>
      <p:sp>
        <p:nvSpPr>
          <p:cNvPr id="11" name="Text Placeholder 3"/>
          <p:cNvSpPr>
            <a:spLocks noGrp="1"/>
          </p:cNvSpPr>
          <p:nvPr>
            <p:ph type="body" sz="half" idx="14"/>
          </p:nvPr>
        </p:nvSpPr>
        <p:spPr>
          <a:xfrm>
            <a:off x="1447800" y="2828380"/>
            <a:ext cx="5459737" cy="256631"/>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en-US"/>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673721" y="728440"/>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1960341"/>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29965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08253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cxnSp>
        <p:nvCxnSpPr>
          <p:cNvPr id="17" name="Straight Connector 16"/>
          <p:cNvCxnSpPr/>
          <p:nvPr/>
        </p:nvCxnSpPr>
        <p:spPr>
          <a:xfrm>
            <a:off x="2794607" y="1600200"/>
            <a:ext cx="0" cy="2971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61615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cxnSp>
        <p:nvCxnSpPr>
          <p:cNvPr id="19" name="Straight Connector 18"/>
          <p:cNvCxnSpPr/>
          <p:nvPr/>
        </p:nvCxnSpPr>
        <p:spPr>
          <a:xfrm>
            <a:off x="2794607" y="1600200"/>
            <a:ext cx="0" cy="29718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1600200"/>
            <a:ext cx="0" cy="297516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35401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38131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9262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5445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6364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8767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9/18/2016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9067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6956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4384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085850"/>
            <a:ext cx="2550798" cy="108585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9814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8318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4AAD347D-5ACD-4C99-B74B-A9C85AD731AF}" type="datetimeFigureOut">
              <a:rPr lang="en-US" smtClean="0"/>
              <a:t>9/18/2016</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985715307"/>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7950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7450" y="2175766"/>
            <a:ext cx="7277669" cy="1419619"/>
          </a:xfrm>
          <a:prstGeom prst="rect">
            <a:avLst/>
          </a:prstGeom>
          <a:noFill/>
        </p:spPr>
        <p:txBody>
          <a:bodyPr wrap="square" rtlCol="0">
            <a:spAutoFit/>
          </a:bodyPr>
          <a:lstStyle/>
          <a:p>
            <a:pPr algn="ctr" defTabSz="914378">
              <a:defRPr/>
            </a:pPr>
            <a:r>
              <a:rPr lang="en-US" sz="8625" kern="0" dirty="0">
                <a:effectLst>
                  <a:outerShdw blurRad="50800" dist="38100" dir="2700000" algn="tl" rotWithShape="0">
                    <a:prstClr val="black">
                      <a:alpha val="40000"/>
                    </a:prstClr>
                  </a:outerShdw>
                </a:effectLst>
              </a:rPr>
              <a:t>Isaiah:</a:t>
            </a:r>
          </a:p>
        </p:txBody>
      </p:sp>
      <p:sp>
        <p:nvSpPr>
          <p:cNvPr id="7" name="TextBox 6"/>
          <p:cNvSpPr txBox="1"/>
          <p:nvPr/>
        </p:nvSpPr>
        <p:spPr>
          <a:xfrm>
            <a:off x="0" y="3572303"/>
            <a:ext cx="9144000" cy="600164"/>
          </a:xfrm>
          <a:prstGeom prst="rect">
            <a:avLst/>
          </a:prstGeom>
          <a:solidFill>
            <a:schemeClr val="accent1">
              <a:lumMod val="75000"/>
            </a:schemeClr>
          </a:solidFill>
          <a:effectLst>
            <a:outerShdw blurRad="50800" dist="63500" dir="5400000" algn="t" rotWithShape="0">
              <a:prstClr val="black">
                <a:alpha val="40000"/>
              </a:prstClr>
            </a:outerShdw>
          </a:effectLst>
        </p:spPr>
        <p:txBody>
          <a:bodyPr wrap="square" rtlCol="0">
            <a:spAutoFit/>
          </a:bodyPr>
          <a:lstStyle/>
          <a:p>
            <a:pPr defTabSz="914378">
              <a:defRPr/>
            </a:pPr>
            <a:r>
              <a:rPr lang="en-US" sz="3300" kern="0" dirty="0">
                <a:solidFill>
                  <a:sysClr val="windowText" lastClr="000000"/>
                </a:solidFill>
              </a:rPr>
              <a:t>                    </a:t>
            </a:r>
            <a:r>
              <a:rPr lang="en-US" sz="3300" kern="0" dirty="0">
                <a:effectLst>
                  <a:outerShdw blurRad="50800" dist="127000" dir="2700000" algn="tl" rotWithShape="0">
                    <a:prstClr val="black">
                      <a:alpha val="40000"/>
                    </a:prstClr>
                  </a:outerShdw>
                </a:effectLst>
              </a:rPr>
              <a:t>Portraits of Jesus</a:t>
            </a:r>
          </a:p>
        </p:txBody>
      </p:sp>
    </p:spTree>
    <p:extLst>
      <p:ext uri="{BB962C8B-B14F-4D97-AF65-F5344CB8AC3E}">
        <p14:creationId xmlns:p14="http://schemas.microsoft.com/office/powerpoint/2010/main" val="54508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7:10-13</a:t>
            </a:r>
          </a:p>
        </p:txBody>
      </p:sp>
      <p:sp>
        <p:nvSpPr>
          <p:cNvPr id="3" name="Content Placeholder 2"/>
          <p:cNvSpPr>
            <a:spLocks noGrp="1"/>
          </p:cNvSpPr>
          <p:nvPr>
            <p:ph idx="1"/>
          </p:nvPr>
        </p:nvSpPr>
        <p:spPr>
          <a:xfrm>
            <a:off x="484584" y="1083365"/>
            <a:ext cx="7052806" cy="3602935"/>
          </a:xfrm>
        </p:spPr>
        <p:txBody>
          <a:bodyPr>
            <a:normAutofit/>
          </a:bodyPr>
          <a:lstStyle/>
          <a:p>
            <a:pPr marL="0" indent="0">
              <a:buNone/>
            </a:pPr>
            <a:r>
              <a:rPr lang="en-US" sz="1800" dirty="0"/>
              <a:t>Again the </a:t>
            </a:r>
            <a:r>
              <a:rPr lang="en-US" sz="1800" cap="small" dirty="0"/>
              <a:t>Lord</a:t>
            </a:r>
            <a:r>
              <a:rPr lang="en-US" sz="1800" dirty="0"/>
              <a:t> spoke to Ahaz:</a:t>
            </a:r>
            <a:r>
              <a:rPr lang="en-US" sz="1800" baseline="30000" dirty="0"/>
              <a:t> </a:t>
            </a:r>
            <a:r>
              <a:rPr lang="en-US" sz="1800" dirty="0"/>
              <a:t>“</a:t>
            </a:r>
            <a:r>
              <a:rPr lang="en-US" sz="1800" b="1" dirty="0"/>
              <a:t>Ask a sign of the </a:t>
            </a:r>
            <a:r>
              <a:rPr lang="en-US" sz="1800" b="1" cap="small" dirty="0"/>
              <a:t>Lord</a:t>
            </a:r>
            <a:r>
              <a:rPr lang="en-US" sz="1800" b="1" dirty="0"/>
              <a:t> your God; let it be deep as </a:t>
            </a:r>
            <a:r>
              <a:rPr lang="en-US" sz="1800" b="1" dirty="0" err="1"/>
              <a:t>Sheol</a:t>
            </a:r>
            <a:r>
              <a:rPr lang="en-US" sz="1800" b="1" dirty="0"/>
              <a:t> or high as heaven.” </a:t>
            </a:r>
            <a:r>
              <a:rPr lang="en-US" sz="1800" baseline="30000" dirty="0"/>
              <a:t> </a:t>
            </a:r>
          </a:p>
          <a:p>
            <a:pPr marL="0" indent="0">
              <a:buNone/>
            </a:pPr>
            <a:endParaRPr lang="en-US" sz="1800" baseline="30000" dirty="0"/>
          </a:p>
          <a:p>
            <a:pPr marL="0" indent="0">
              <a:buNone/>
            </a:pPr>
            <a:r>
              <a:rPr lang="en-US" sz="1800" dirty="0"/>
              <a:t>But Ahaz said, “</a:t>
            </a:r>
            <a:r>
              <a:rPr lang="en-US" sz="1800" b="1" dirty="0"/>
              <a:t>I will not ask, and I will not put the </a:t>
            </a:r>
            <a:r>
              <a:rPr lang="en-US" sz="1800" b="1" cap="small" dirty="0"/>
              <a:t>Lord</a:t>
            </a:r>
            <a:r>
              <a:rPr lang="en-US" sz="1800" b="1" dirty="0"/>
              <a:t> to the test.” </a:t>
            </a:r>
          </a:p>
          <a:p>
            <a:pPr marL="0" indent="0">
              <a:buNone/>
            </a:pPr>
            <a:endParaRPr lang="en-US" sz="1800" b="1" dirty="0"/>
          </a:p>
          <a:p>
            <a:pPr marL="0" indent="0">
              <a:buNone/>
            </a:pPr>
            <a:r>
              <a:rPr lang="en-US" sz="1800" dirty="0"/>
              <a:t>And he said, </a:t>
            </a:r>
            <a:r>
              <a:rPr lang="en-US" sz="1800" b="1" dirty="0"/>
              <a:t>“Hear then, O house of David! Is it too little for you to weary men, that you weary my God also? </a:t>
            </a:r>
            <a:endParaRPr lang="en-US" sz="1800" b="1" i="1" dirty="0"/>
          </a:p>
        </p:txBody>
      </p:sp>
    </p:spTree>
    <p:extLst>
      <p:ext uri="{BB962C8B-B14F-4D97-AF65-F5344CB8AC3E}">
        <p14:creationId xmlns:p14="http://schemas.microsoft.com/office/powerpoint/2010/main" val="353432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7:14-17</a:t>
            </a:r>
          </a:p>
        </p:txBody>
      </p:sp>
      <p:sp>
        <p:nvSpPr>
          <p:cNvPr id="3" name="Content Placeholder 2"/>
          <p:cNvSpPr>
            <a:spLocks noGrp="1"/>
          </p:cNvSpPr>
          <p:nvPr>
            <p:ph idx="1"/>
          </p:nvPr>
        </p:nvSpPr>
        <p:spPr>
          <a:xfrm>
            <a:off x="484584" y="1083365"/>
            <a:ext cx="7052806" cy="3602935"/>
          </a:xfrm>
        </p:spPr>
        <p:txBody>
          <a:bodyPr>
            <a:normAutofit/>
          </a:bodyPr>
          <a:lstStyle/>
          <a:p>
            <a:pPr marL="0" indent="0">
              <a:buNone/>
            </a:pPr>
            <a:r>
              <a:rPr lang="en-US" sz="2000" dirty="0"/>
              <a:t>Therefore the Lord himself will give you a sign. Behold, the virgin shall conceive and bear a son, and shall call his name Immanuel.</a:t>
            </a:r>
            <a:r>
              <a:rPr lang="en-US" sz="2000" baseline="30000" dirty="0"/>
              <a:t> </a:t>
            </a:r>
            <a:r>
              <a:rPr lang="en-US" sz="2000" dirty="0"/>
              <a:t>He shall eat curds and honey when he knows how to refuse the evil and choose the good. For before the boy knows how to refuse the evil and choose the good, the land whose two kings you dread will be deserted. The </a:t>
            </a:r>
            <a:r>
              <a:rPr lang="en-US" sz="2000" cap="small" dirty="0"/>
              <a:t>Lord</a:t>
            </a:r>
            <a:r>
              <a:rPr lang="en-US" sz="2000" dirty="0"/>
              <a:t> will bring upon you and upon your people and upon your father's house such days as have not come since the day that Ephraim departed from Judah—the king of Assyria!”</a:t>
            </a:r>
            <a:endParaRPr lang="en-US" sz="2000" b="1" i="1" dirty="0"/>
          </a:p>
        </p:txBody>
      </p:sp>
    </p:spTree>
    <p:extLst>
      <p:ext uri="{BB962C8B-B14F-4D97-AF65-F5344CB8AC3E}">
        <p14:creationId xmlns:p14="http://schemas.microsoft.com/office/powerpoint/2010/main" val="557862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7:18-25</a:t>
            </a:r>
          </a:p>
        </p:txBody>
      </p:sp>
      <p:sp>
        <p:nvSpPr>
          <p:cNvPr id="3" name="Content Placeholder 2"/>
          <p:cNvSpPr>
            <a:spLocks noGrp="1"/>
          </p:cNvSpPr>
          <p:nvPr>
            <p:ph idx="1"/>
          </p:nvPr>
        </p:nvSpPr>
        <p:spPr>
          <a:xfrm>
            <a:off x="347871" y="874643"/>
            <a:ext cx="8418442" cy="3975653"/>
          </a:xfrm>
        </p:spPr>
        <p:txBody>
          <a:bodyPr>
            <a:normAutofit fontScale="85000" lnSpcReduction="20000"/>
          </a:bodyPr>
          <a:lstStyle/>
          <a:p>
            <a:pPr marL="0" indent="0">
              <a:buNone/>
            </a:pPr>
            <a:r>
              <a:rPr lang="en-US" sz="2000" dirty="0"/>
              <a:t>In that day the </a:t>
            </a:r>
            <a:r>
              <a:rPr lang="en-US" sz="2000" cap="small" dirty="0"/>
              <a:t>Lord</a:t>
            </a:r>
            <a:r>
              <a:rPr lang="en-US" sz="2000" dirty="0"/>
              <a:t> will whistle for the fly that is at the end of the streams of Egypt, and for the bee that is in the land of Assyria. And they will all come and settle in the steep ravines, and in the clefts of the rocks, and on all the </a:t>
            </a:r>
            <a:r>
              <a:rPr lang="en-US" sz="2000" dirty="0" err="1"/>
              <a:t>thornbushes</a:t>
            </a:r>
            <a:r>
              <a:rPr lang="en-US" sz="2000" dirty="0"/>
              <a:t>, and on all the pastures.</a:t>
            </a:r>
          </a:p>
          <a:p>
            <a:pPr marL="0" indent="0">
              <a:buNone/>
            </a:pPr>
            <a:r>
              <a:rPr lang="en-US" sz="2000" dirty="0"/>
              <a:t>In that day the Lord will shave with a razor that is hired beyond the River—with the king of Assyria—the head and the hair of the feet, and it will sweep away the beard also.</a:t>
            </a:r>
          </a:p>
          <a:p>
            <a:pPr marL="0" indent="0">
              <a:buNone/>
            </a:pPr>
            <a:r>
              <a:rPr lang="en-US" sz="2000" dirty="0"/>
              <a:t>In that day a man will keep alive a young cow and two sheep, and because of the abundance of milk that they give, he will eat curds, for everyone who is left in the land will eat curds and honey.</a:t>
            </a:r>
          </a:p>
          <a:p>
            <a:pPr marL="0" indent="0">
              <a:buNone/>
            </a:pPr>
            <a:r>
              <a:rPr lang="en-US" sz="2000" dirty="0"/>
              <a:t>In that day every place where there used to be a thousand vines, worth a thousand shekels</a:t>
            </a:r>
            <a:r>
              <a:rPr lang="en-US" sz="2000" baseline="30000" dirty="0"/>
              <a:t> </a:t>
            </a:r>
            <a:r>
              <a:rPr lang="en-US" sz="2000" dirty="0"/>
              <a:t>of silver, will become briers and thorns. With bow and arrows a man will come there, for all the land will be briers and thorns. And as for all the hills that used to be hoed with a hoe, you will not come there for fear of briers and thorns, but they will become a place where cattle are let loose and where sheep tread.</a:t>
            </a:r>
          </a:p>
          <a:p>
            <a:pPr marL="0" indent="0">
              <a:buNone/>
            </a:pPr>
            <a:endParaRPr lang="en-US" sz="2000" b="1" i="1" dirty="0"/>
          </a:p>
        </p:txBody>
      </p:sp>
    </p:spTree>
    <p:extLst>
      <p:ext uri="{BB962C8B-B14F-4D97-AF65-F5344CB8AC3E}">
        <p14:creationId xmlns:p14="http://schemas.microsoft.com/office/powerpoint/2010/main" val="270490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929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658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6:1-4</a:t>
            </a:r>
          </a:p>
        </p:txBody>
      </p:sp>
      <p:sp>
        <p:nvSpPr>
          <p:cNvPr id="3" name="Content Placeholder 2"/>
          <p:cNvSpPr>
            <a:spLocks noGrp="1"/>
          </p:cNvSpPr>
          <p:nvPr>
            <p:ph idx="1"/>
          </p:nvPr>
        </p:nvSpPr>
        <p:spPr>
          <a:xfrm>
            <a:off x="484584" y="1013793"/>
            <a:ext cx="7052806" cy="3672509"/>
          </a:xfrm>
        </p:spPr>
        <p:txBody>
          <a:bodyPr/>
          <a:lstStyle/>
          <a:p>
            <a:pPr marL="0" indent="0">
              <a:buNone/>
            </a:pPr>
            <a:r>
              <a:rPr lang="en-US" sz="1800" dirty="0"/>
              <a:t>In the year that King </a:t>
            </a:r>
            <a:r>
              <a:rPr lang="en-US" sz="1800" dirty="0" err="1"/>
              <a:t>Uzziah</a:t>
            </a:r>
            <a:r>
              <a:rPr lang="en-US" sz="1800" dirty="0"/>
              <a:t> died I saw the Lord sitting upon a throne, high and lifted up; and the train</a:t>
            </a:r>
            <a:r>
              <a:rPr lang="en-US" sz="1800" baseline="30000" dirty="0"/>
              <a:t> </a:t>
            </a:r>
            <a:r>
              <a:rPr lang="en-US" sz="1800" dirty="0"/>
              <a:t>of his robe filled the temple. Above him stood the seraphim. Each had six wings: with two he covered his face, and with two he covered his feet, and with two he flew. And one called to another and said:</a:t>
            </a:r>
          </a:p>
          <a:p>
            <a:pPr marL="0" indent="0">
              <a:buNone/>
            </a:pPr>
            <a:r>
              <a:rPr lang="en-US" sz="1800" b="1" i="1" dirty="0"/>
              <a:t>“Holy, holy, holy is the </a:t>
            </a:r>
            <a:r>
              <a:rPr lang="en-US" sz="1800" b="1" i="1" cap="small" dirty="0"/>
              <a:t>Lord</a:t>
            </a:r>
            <a:r>
              <a:rPr lang="en-US" sz="1800" b="1" i="1" dirty="0"/>
              <a:t> of hosts;</a:t>
            </a:r>
            <a:br>
              <a:rPr lang="en-US" sz="1800" b="1" i="1" dirty="0"/>
            </a:br>
            <a:r>
              <a:rPr lang="en-US" sz="1800" b="1" i="1" dirty="0"/>
              <a:t>the whole earth is full of his glory!”</a:t>
            </a:r>
          </a:p>
          <a:p>
            <a:pPr marL="0" indent="0">
              <a:buNone/>
            </a:pPr>
            <a:r>
              <a:rPr lang="en-US" sz="1800" dirty="0"/>
              <a:t>And the foundations of the thresholds shook at the voice of him who called, and the house was filled with smoke. </a:t>
            </a:r>
          </a:p>
          <a:p>
            <a:endParaRPr lang="en-US" dirty="0"/>
          </a:p>
        </p:txBody>
      </p:sp>
    </p:spTree>
    <p:extLst>
      <p:ext uri="{BB962C8B-B14F-4D97-AF65-F5344CB8AC3E}">
        <p14:creationId xmlns:p14="http://schemas.microsoft.com/office/powerpoint/2010/main" val="230927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6:5-7</a:t>
            </a:r>
          </a:p>
        </p:txBody>
      </p:sp>
      <p:sp>
        <p:nvSpPr>
          <p:cNvPr id="3" name="Content Placeholder 2"/>
          <p:cNvSpPr>
            <a:spLocks noGrp="1"/>
          </p:cNvSpPr>
          <p:nvPr>
            <p:ph idx="1"/>
          </p:nvPr>
        </p:nvSpPr>
        <p:spPr>
          <a:xfrm>
            <a:off x="827484" y="964097"/>
            <a:ext cx="6709906" cy="3722205"/>
          </a:xfrm>
        </p:spPr>
        <p:txBody>
          <a:bodyPr/>
          <a:lstStyle/>
          <a:p>
            <a:pPr marL="0" indent="0">
              <a:buNone/>
            </a:pPr>
            <a:r>
              <a:rPr lang="en-US" sz="1800" dirty="0"/>
              <a:t>And I said: “</a:t>
            </a:r>
            <a:r>
              <a:rPr lang="en-US" sz="1800" i="1" dirty="0"/>
              <a:t>Woe is me! For I am lost; for I am a man of unclean lips, and I dwell in the midst of a people of unclean lips; for my eyes have seen the King, the </a:t>
            </a:r>
            <a:r>
              <a:rPr lang="en-US" sz="1800" i="1" cap="small" dirty="0"/>
              <a:t>Lord</a:t>
            </a:r>
            <a:r>
              <a:rPr lang="en-US" sz="1800" i="1" dirty="0"/>
              <a:t> of hosts!”</a:t>
            </a:r>
          </a:p>
          <a:p>
            <a:pPr marL="0" indent="0">
              <a:buNone/>
            </a:pPr>
            <a:r>
              <a:rPr lang="en-US" sz="1800" dirty="0"/>
              <a:t>Then one of the seraphim flew to me, having in his hand a burning coal that he had taken with tongs from the altar. And he touched my mouth and said: “</a:t>
            </a:r>
            <a:r>
              <a:rPr lang="en-US" sz="1800" i="1" dirty="0"/>
              <a:t>Behold, this has touched your lips; your guilt is taken away, and your sin atoned for.”</a:t>
            </a:r>
          </a:p>
          <a:p>
            <a:endParaRPr lang="en-US" dirty="0"/>
          </a:p>
        </p:txBody>
      </p:sp>
    </p:spTree>
    <p:extLst>
      <p:ext uri="{BB962C8B-B14F-4D97-AF65-F5344CB8AC3E}">
        <p14:creationId xmlns:p14="http://schemas.microsoft.com/office/powerpoint/2010/main" val="40931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6:8-13</a:t>
            </a:r>
          </a:p>
        </p:txBody>
      </p:sp>
      <p:sp>
        <p:nvSpPr>
          <p:cNvPr id="3" name="Content Placeholder 2"/>
          <p:cNvSpPr>
            <a:spLocks noGrp="1"/>
          </p:cNvSpPr>
          <p:nvPr>
            <p:ph idx="1"/>
          </p:nvPr>
        </p:nvSpPr>
        <p:spPr>
          <a:xfrm>
            <a:off x="377689" y="844827"/>
            <a:ext cx="7474226" cy="4298674"/>
          </a:xfrm>
        </p:spPr>
        <p:txBody>
          <a:bodyPr>
            <a:normAutofit lnSpcReduction="10000"/>
          </a:bodyPr>
          <a:lstStyle/>
          <a:p>
            <a:pPr marL="0" indent="0">
              <a:buNone/>
            </a:pPr>
            <a:r>
              <a:rPr lang="en-US" sz="1725" dirty="0"/>
              <a:t>And I heard the voice of the Lord saying, “</a:t>
            </a:r>
            <a:r>
              <a:rPr lang="en-US" sz="1725" i="1" dirty="0"/>
              <a:t>Whom shall I send, and who will go for us?</a:t>
            </a:r>
            <a:r>
              <a:rPr lang="en-US" sz="1725" dirty="0"/>
              <a:t>” </a:t>
            </a:r>
          </a:p>
          <a:p>
            <a:pPr marL="0" indent="0">
              <a:buNone/>
            </a:pPr>
            <a:r>
              <a:rPr lang="en-US" sz="1725" dirty="0"/>
              <a:t>Then I said, “</a:t>
            </a:r>
            <a:r>
              <a:rPr lang="en-US" sz="1725" i="1" dirty="0"/>
              <a:t>Here I am! Send me</a:t>
            </a:r>
            <a:r>
              <a:rPr lang="en-US" sz="1725" dirty="0"/>
              <a:t>.” </a:t>
            </a:r>
          </a:p>
          <a:p>
            <a:pPr marL="0" indent="0">
              <a:buNone/>
            </a:pPr>
            <a:r>
              <a:rPr lang="en-US" sz="1725" dirty="0"/>
              <a:t>And he said, “</a:t>
            </a:r>
            <a:r>
              <a:rPr lang="en-US" sz="1725" i="1" dirty="0"/>
              <a:t>Go, and say to this people:</a:t>
            </a:r>
          </a:p>
          <a:p>
            <a:pPr marL="0" indent="0">
              <a:buNone/>
            </a:pPr>
            <a:endParaRPr lang="en-US" sz="1725" i="1" dirty="0"/>
          </a:p>
          <a:p>
            <a:pPr marL="0" indent="0">
              <a:buNone/>
            </a:pPr>
            <a:r>
              <a:rPr lang="en-US" sz="1725" i="1" dirty="0"/>
              <a:t>“‘Keep on hearing,</a:t>
            </a:r>
            <a:r>
              <a:rPr lang="en-US" sz="1725" i="1" baseline="30000" dirty="0"/>
              <a:t> </a:t>
            </a:r>
            <a:r>
              <a:rPr lang="en-US" sz="1725" i="1" dirty="0"/>
              <a:t>but do not understand;</a:t>
            </a:r>
            <a:br>
              <a:rPr lang="en-US" sz="1725" i="1" dirty="0"/>
            </a:br>
            <a:r>
              <a:rPr lang="en-US" sz="1725" i="1" dirty="0"/>
              <a:t>keep on seeing, but do not perceive.’</a:t>
            </a:r>
            <a:br>
              <a:rPr lang="en-US" sz="1725" i="1" dirty="0"/>
            </a:br>
            <a:r>
              <a:rPr lang="en-US" sz="1725" i="1" dirty="0"/>
              <a:t>Make the heart of this people dull,</a:t>
            </a:r>
            <a:br>
              <a:rPr lang="en-US" sz="1725" i="1" dirty="0"/>
            </a:br>
            <a:r>
              <a:rPr lang="en-US" sz="1725" i="1" dirty="0"/>
              <a:t>    and their ears heavy,</a:t>
            </a:r>
            <a:br>
              <a:rPr lang="en-US" sz="1725" i="1" dirty="0"/>
            </a:br>
            <a:r>
              <a:rPr lang="en-US" sz="1725" i="1" dirty="0"/>
              <a:t>    and blind their eyes;</a:t>
            </a:r>
            <a:br>
              <a:rPr lang="en-US" sz="1725" i="1" dirty="0"/>
            </a:br>
            <a:r>
              <a:rPr lang="en-US" sz="1725" i="1" dirty="0"/>
              <a:t>lest they see with their eyes,</a:t>
            </a:r>
            <a:br>
              <a:rPr lang="en-US" sz="1725" i="1" dirty="0"/>
            </a:br>
            <a:r>
              <a:rPr lang="en-US" sz="1725" i="1" dirty="0"/>
              <a:t>    and hear with their ears,</a:t>
            </a:r>
            <a:br>
              <a:rPr lang="en-US" sz="1725" i="1" dirty="0"/>
            </a:br>
            <a:r>
              <a:rPr lang="en-US" sz="1725" i="1" dirty="0"/>
              <a:t>and understand with their hearts,</a:t>
            </a:r>
            <a:br>
              <a:rPr lang="en-US" sz="1725" i="1" dirty="0"/>
            </a:br>
            <a:r>
              <a:rPr lang="en-US" sz="1725" i="1" dirty="0"/>
              <a:t>    and turn and be healed.”</a:t>
            </a:r>
            <a:br>
              <a:rPr lang="en-US" sz="1725" i="1" dirty="0"/>
            </a:br>
            <a:endParaRPr lang="en-US" sz="1725" i="1" dirty="0"/>
          </a:p>
        </p:txBody>
      </p:sp>
      <p:sp>
        <p:nvSpPr>
          <p:cNvPr id="4" name="TextBox 3"/>
          <p:cNvSpPr txBox="1"/>
          <p:nvPr/>
        </p:nvSpPr>
        <p:spPr>
          <a:xfrm>
            <a:off x="5709920" y="2590800"/>
            <a:ext cx="2540000" cy="1015663"/>
          </a:xfrm>
          <a:prstGeom prst="rect">
            <a:avLst/>
          </a:prstGeom>
          <a:solidFill>
            <a:schemeClr val="accent1"/>
          </a:solidFill>
          <a:ln>
            <a:solidFill>
              <a:schemeClr val="tx1"/>
            </a:solidFill>
          </a:ln>
        </p:spPr>
        <p:txBody>
          <a:bodyPr wrap="square" rtlCol="0">
            <a:spAutoFit/>
          </a:bodyPr>
          <a:lstStyle/>
          <a:p>
            <a:pPr algn="ctr"/>
            <a:r>
              <a:rPr lang="en-US" sz="2000" b="1" dirty="0"/>
              <a:t>John 12:36-41</a:t>
            </a:r>
          </a:p>
          <a:p>
            <a:pPr algn="ctr"/>
            <a:endParaRPr lang="en-US" sz="2000" b="1" dirty="0"/>
          </a:p>
          <a:p>
            <a:pPr algn="ctr"/>
            <a:r>
              <a:rPr lang="en-US" sz="2000" b="1" dirty="0"/>
              <a:t>Acts 28:23-27</a:t>
            </a:r>
          </a:p>
        </p:txBody>
      </p:sp>
    </p:spTree>
    <p:extLst>
      <p:ext uri="{BB962C8B-B14F-4D97-AF65-F5344CB8AC3E}">
        <p14:creationId xmlns:p14="http://schemas.microsoft.com/office/powerpoint/2010/main" val="199039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6:11-13</a:t>
            </a:r>
          </a:p>
        </p:txBody>
      </p:sp>
      <p:sp>
        <p:nvSpPr>
          <p:cNvPr id="3" name="Content Placeholder 2"/>
          <p:cNvSpPr>
            <a:spLocks noGrp="1"/>
          </p:cNvSpPr>
          <p:nvPr>
            <p:ph idx="1"/>
          </p:nvPr>
        </p:nvSpPr>
        <p:spPr>
          <a:xfrm>
            <a:off x="596349" y="884582"/>
            <a:ext cx="6941042" cy="4258917"/>
          </a:xfrm>
        </p:spPr>
        <p:txBody>
          <a:bodyPr>
            <a:normAutofit/>
          </a:bodyPr>
          <a:lstStyle/>
          <a:p>
            <a:pPr marL="0" indent="0">
              <a:buNone/>
            </a:pPr>
            <a:r>
              <a:rPr lang="en-US" dirty="0"/>
              <a:t>Then I said, “How long, O Lord?”</a:t>
            </a:r>
            <a:br>
              <a:rPr lang="en-US" dirty="0"/>
            </a:br>
            <a:endParaRPr lang="en-US" dirty="0"/>
          </a:p>
          <a:p>
            <a:pPr marL="0" indent="0">
              <a:buNone/>
            </a:pPr>
            <a:r>
              <a:rPr lang="en-US" dirty="0"/>
              <a:t>And He said:</a:t>
            </a:r>
            <a:br>
              <a:rPr lang="en-US" dirty="0"/>
            </a:br>
            <a:endParaRPr lang="en-US" dirty="0"/>
          </a:p>
          <a:p>
            <a:pPr marL="0" indent="0">
              <a:buNone/>
            </a:pPr>
            <a:r>
              <a:rPr lang="en-US" i="1" dirty="0"/>
              <a:t>Until cities lie waste</a:t>
            </a:r>
            <a:br>
              <a:rPr lang="en-US" i="1" dirty="0"/>
            </a:br>
            <a:r>
              <a:rPr lang="en-US" i="1" dirty="0"/>
              <a:t>    without inhabitant,</a:t>
            </a:r>
            <a:br>
              <a:rPr lang="en-US" i="1" dirty="0"/>
            </a:br>
            <a:r>
              <a:rPr lang="en-US" i="1" dirty="0"/>
              <a:t>and houses without people,</a:t>
            </a:r>
            <a:br>
              <a:rPr lang="en-US" i="1" dirty="0"/>
            </a:br>
            <a:r>
              <a:rPr lang="en-US" i="1" dirty="0"/>
              <a:t>    and the land is a desolate waste,</a:t>
            </a:r>
            <a:br>
              <a:rPr lang="en-US" i="1" dirty="0"/>
            </a:br>
            <a:r>
              <a:rPr lang="en-US" i="1" dirty="0"/>
              <a:t>and the </a:t>
            </a:r>
            <a:r>
              <a:rPr lang="en-US" i="1" cap="small" dirty="0"/>
              <a:t>Lord</a:t>
            </a:r>
            <a:r>
              <a:rPr lang="en-US" i="1" dirty="0"/>
              <a:t> removes people far away,</a:t>
            </a:r>
            <a:br>
              <a:rPr lang="en-US" i="1" dirty="0"/>
            </a:br>
            <a:r>
              <a:rPr lang="en-US" i="1" dirty="0"/>
              <a:t>    and the forsaken places are many in the midst of the land.</a:t>
            </a:r>
            <a:br>
              <a:rPr lang="en-US" i="1" dirty="0"/>
            </a:br>
            <a:r>
              <a:rPr lang="en-US" i="1" dirty="0"/>
              <a:t>And though a tenth remain in it,</a:t>
            </a:r>
            <a:br>
              <a:rPr lang="en-US" i="1" dirty="0"/>
            </a:br>
            <a:r>
              <a:rPr lang="en-US" i="1" dirty="0"/>
              <a:t>    it will be burned again,</a:t>
            </a:r>
            <a:br>
              <a:rPr lang="en-US" i="1" dirty="0"/>
            </a:br>
            <a:r>
              <a:rPr lang="en-US" i="1" dirty="0"/>
              <a:t>like a terebinth or an oak,</a:t>
            </a:r>
            <a:br>
              <a:rPr lang="en-US" i="1" dirty="0"/>
            </a:br>
            <a:r>
              <a:rPr lang="en-US" i="1" dirty="0"/>
              <a:t>    whose stump remains</a:t>
            </a:r>
            <a:br>
              <a:rPr lang="en-US" i="1" dirty="0"/>
            </a:br>
            <a:r>
              <a:rPr lang="en-US" i="1" dirty="0"/>
              <a:t>    when it is felled.</a:t>
            </a:r>
            <a:br>
              <a:rPr lang="en-US" i="1" dirty="0"/>
            </a:br>
            <a:r>
              <a:rPr lang="en-US" i="1" dirty="0"/>
              <a:t>The holy seed is its stump.</a:t>
            </a:r>
          </a:p>
        </p:txBody>
      </p:sp>
    </p:spTree>
    <p:extLst>
      <p:ext uri="{BB962C8B-B14F-4D97-AF65-F5344CB8AC3E}">
        <p14:creationId xmlns:p14="http://schemas.microsoft.com/office/powerpoint/2010/main" val="162883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7:1-2</a:t>
            </a:r>
          </a:p>
        </p:txBody>
      </p:sp>
      <p:sp>
        <p:nvSpPr>
          <p:cNvPr id="3" name="Content Placeholder 2"/>
          <p:cNvSpPr>
            <a:spLocks noGrp="1"/>
          </p:cNvSpPr>
          <p:nvPr>
            <p:ph idx="1"/>
          </p:nvPr>
        </p:nvSpPr>
        <p:spPr>
          <a:xfrm>
            <a:off x="484584" y="1083365"/>
            <a:ext cx="7052806" cy="3602935"/>
          </a:xfrm>
        </p:spPr>
        <p:txBody>
          <a:bodyPr>
            <a:normAutofit/>
          </a:bodyPr>
          <a:lstStyle/>
          <a:p>
            <a:pPr marL="0" indent="0">
              <a:buNone/>
            </a:pPr>
            <a:r>
              <a:rPr lang="en-US" sz="1800" dirty="0"/>
              <a:t>In the days of Ahaz the son of </a:t>
            </a:r>
            <a:r>
              <a:rPr lang="en-US" sz="1800" dirty="0" err="1"/>
              <a:t>Jotham</a:t>
            </a:r>
            <a:r>
              <a:rPr lang="en-US" sz="1800" dirty="0"/>
              <a:t>, son of </a:t>
            </a:r>
            <a:r>
              <a:rPr lang="en-US" sz="1800" dirty="0" err="1"/>
              <a:t>Uzziah</a:t>
            </a:r>
            <a:r>
              <a:rPr lang="en-US" sz="1800" dirty="0"/>
              <a:t>, king of Judah, </a:t>
            </a:r>
            <a:r>
              <a:rPr lang="en-US" sz="1800" dirty="0" err="1"/>
              <a:t>Rezin</a:t>
            </a:r>
            <a:r>
              <a:rPr lang="en-US" sz="1800" dirty="0"/>
              <a:t> the king of Syria and </a:t>
            </a:r>
            <a:r>
              <a:rPr lang="en-US" sz="1800" dirty="0" err="1"/>
              <a:t>Pekah</a:t>
            </a:r>
            <a:r>
              <a:rPr lang="en-US" sz="1800" dirty="0"/>
              <a:t> the son of </a:t>
            </a:r>
            <a:r>
              <a:rPr lang="en-US" sz="1800" dirty="0" err="1"/>
              <a:t>Remaliah</a:t>
            </a:r>
            <a:r>
              <a:rPr lang="en-US" sz="1800" dirty="0"/>
              <a:t> the king of Israel came up to Jerusalem to wage war against it, but could not yet mount an attack against it. When the house of David was told, “</a:t>
            </a:r>
            <a:r>
              <a:rPr lang="en-US" sz="1800" i="1" dirty="0"/>
              <a:t>Syria is in league with Ephraim</a:t>
            </a:r>
            <a:r>
              <a:rPr lang="en-US" sz="1800" dirty="0"/>
              <a:t>,” the heart of Ahaz and the heart of his people shook as the trees of the forest shake before the wind.</a:t>
            </a:r>
          </a:p>
        </p:txBody>
      </p:sp>
    </p:spTree>
    <p:extLst>
      <p:ext uri="{BB962C8B-B14F-4D97-AF65-F5344CB8AC3E}">
        <p14:creationId xmlns:p14="http://schemas.microsoft.com/office/powerpoint/2010/main" val="222625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7:3-6</a:t>
            </a:r>
          </a:p>
        </p:txBody>
      </p:sp>
      <p:sp>
        <p:nvSpPr>
          <p:cNvPr id="3" name="Content Placeholder 2"/>
          <p:cNvSpPr>
            <a:spLocks noGrp="1"/>
          </p:cNvSpPr>
          <p:nvPr>
            <p:ph idx="1"/>
          </p:nvPr>
        </p:nvSpPr>
        <p:spPr>
          <a:xfrm>
            <a:off x="484584" y="1083365"/>
            <a:ext cx="7052806" cy="3602935"/>
          </a:xfrm>
        </p:spPr>
        <p:txBody>
          <a:bodyPr>
            <a:normAutofit/>
          </a:bodyPr>
          <a:lstStyle/>
          <a:p>
            <a:pPr marL="0" indent="0">
              <a:buNone/>
            </a:pPr>
            <a:r>
              <a:rPr lang="en-US" sz="1800" dirty="0"/>
              <a:t>And the </a:t>
            </a:r>
            <a:r>
              <a:rPr lang="en-US" sz="1800" cap="small" dirty="0"/>
              <a:t>Lord</a:t>
            </a:r>
            <a:r>
              <a:rPr lang="en-US" sz="1800" dirty="0"/>
              <a:t> said to Isaiah, “Go out to meet Ahaz, you and Shear-</a:t>
            </a:r>
            <a:r>
              <a:rPr lang="en-US" sz="1800" dirty="0" err="1"/>
              <a:t>jashub</a:t>
            </a:r>
            <a:r>
              <a:rPr lang="en-US" sz="1800" dirty="0"/>
              <a:t> your son, at the end of the conduit of the upper pool on the highway to the Washer's Field. And say to him, </a:t>
            </a:r>
            <a:r>
              <a:rPr lang="en-US" sz="1800" i="1" dirty="0"/>
              <a:t>‘</a:t>
            </a:r>
            <a:r>
              <a:rPr lang="en-US" sz="1800" b="1" i="1" dirty="0"/>
              <a:t>Be careful, be quiet, do not fear, and do not let your heart be faint because of these two smoldering stumps of firebrands, at the fierce anger of </a:t>
            </a:r>
            <a:r>
              <a:rPr lang="en-US" sz="1800" b="1" i="1" dirty="0" err="1"/>
              <a:t>Rezin</a:t>
            </a:r>
            <a:r>
              <a:rPr lang="en-US" sz="1800" b="1" i="1" dirty="0"/>
              <a:t> and Syria and the son of </a:t>
            </a:r>
            <a:r>
              <a:rPr lang="en-US" sz="1800" b="1" i="1" dirty="0" err="1"/>
              <a:t>Remaliah</a:t>
            </a:r>
            <a:r>
              <a:rPr lang="en-US" sz="1800" b="1" i="1" dirty="0"/>
              <a:t>.</a:t>
            </a:r>
            <a:r>
              <a:rPr lang="en-US" sz="1800" b="1" i="1" baseline="30000" dirty="0"/>
              <a:t> </a:t>
            </a:r>
            <a:r>
              <a:rPr lang="en-US" sz="1800" b="1" i="1" dirty="0"/>
              <a:t>Because Syria, with Ephraim and the son of </a:t>
            </a:r>
            <a:r>
              <a:rPr lang="en-US" sz="1800" b="1" i="1" dirty="0" err="1"/>
              <a:t>Remaliah</a:t>
            </a:r>
            <a:r>
              <a:rPr lang="en-US" sz="1800" b="1" i="1" dirty="0"/>
              <a:t>, has devised evil against you, saying, “Let us go up against Judah and terrify it, and let us conquer it for ourselves, and set up the son of </a:t>
            </a:r>
            <a:r>
              <a:rPr lang="en-US" sz="1800" b="1" i="1" dirty="0" err="1"/>
              <a:t>Tabeel</a:t>
            </a:r>
            <a:r>
              <a:rPr lang="en-US" sz="1800" b="1" i="1" dirty="0"/>
              <a:t> as king in the midst of it,</a:t>
            </a:r>
            <a:r>
              <a:rPr lang="en-US" sz="1800" i="1" dirty="0"/>
              <a:t>” </a:t>
            </a:r>
          </a:p>
        </p:txBody>
      </p:sp>
    </p:spTree>
    <p:extLst>
      <p:ext uri="{BB962C8B-B14F-4D97-AF65-F5344CB8AC3E}">
        <p14:creationId xmlns:p14="http://schemas.microsoft.com/office/powerpoint/2010/main" val="53885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7:7-9</a:t>
            </a:r>
          </a:p>
        </p:txBody>
      </p:sp>
      <p:sp>
        <p:nvSpPr>
          <p:cNvPr id="3" name="Content Placeholder 2"/>
          <p:cNvSpPr>
            <a:spLocks noGrp="1"/>
          </p:cNvSpPr>
          <p:nvPr>
            <p:ph idx="1"/>
          </p:nvPr>
        </p:nvSpPr>
        <p:spPr>
          <a:xfrm>
            <a:off x="484584" y="1083365"/>
            <a:ext cx="7052806" cy="3602935"/>
          </a:xfrm>
        </p:spPr>
        <p:txBody>
          <a:bodyPr>
            <a:normAutofit/>
          </a:bodyPr>
          <a:lstStyle/>
          <a:p>
            <a:pPr marL="0" indent="0">
              <a:buNone/>
            </a:pPr>
            <a:r>
              <a:rPr lang="en-US" sz="1800" dirty="0"/>
              <a:t>thus says the Lord </a:t>
            </a:r>
            <a:r>
              <a:rPr lang="en-US" sz="1800" cap="small" dirty="0"/>
              <a:t>God</a:t>
            </a:r>
            <a:r>
              <a:rPr lang="en-US" sz="1800" dirty="0"/>
              <a:t>:</a:t>
            </a:r>
          </a:p>
          <a:p>
            <a:pPr marL="0" indent="0">
              <a:buNone/>
            </a:pPr>
            <a:r>
              <a:rPr lang="en-US" sz="1800" dirty="0"/>
              <a:t>“It shall not stand,</a:t>
            </a:r>
            <a:br>
              <a:rPr lang="en-US" sz="1800" dirty="0"/>
            </a:br>
            <a:r>
              <a:rPr lang="en-US" sz="1800" dirty="0"/>
              <a:t>    and it shall not come to pass.</a:t>
            </a:r>
            <a:br>
              <a:rPr lang="en-US" sz="1800" dirty="0"/>
            </a:br>
            <a:r>
              <a:rPr lang="en-US" sz="1800" dirty="0"/>
              <a:t>For the head of Syria is Damascus,</a:t>
            </a:r>
            <a:br>
              <a:rPr lang="en-US" sz="1800" dirty="0"/>
            </a:br>
            <a:r>
              <a:rPr lang="en-US" sz="1800" dirty="0"/>
              <a:t>    and the head of Damascus is </a:t>
            </a:r>
            <a:r>
              <a:rPr lang="en-US" sz="1800" dirty="0" err="1"/>
              <a:t>Rezin</a:t>
            </a:r>
            <a:r>
              <a:rPr lang="en-US" sz="1800" dirty="0"/>
              <a:t>.</a:t>
            </a:r>
            <a:br>
              <a:rPr lang="en-US" sz="1800" dirty="0"/>
            </a:br>
            <a:r>
              <a:rPr lang="en-US" sz="1800" dirty="0"/>
              <a:t>And within sixty-five years</a:t>
            </a:r>
            <a:br>
              <a:rPr lang="en-US" sz="1800" dirty="0"/>
            </a:br>
            <a:r>
              <a:rPr lang="en-US" sz="1800" dirty="0"/>
              <a:t>    Ephraim will be shattered from being a people.</a:t>
            </a:r>
            <a:br>
              <a:rPr lang="en-US" sz="1800" dirty="0"/>
            </a:br>
            <a:r>
              <a:rPr lang="en-US" sz="1800" dirty="0"/>
              <a:t>And the head of Ephraim is Samaria,</a:t>
            </a:r>
            <a:br>
              <a:rPr lang="en-US" sz="1800" dirty="0"/>
            </a:br>
            <a:r>
              <a:rPr lang="en-US" sz="1800" dirty="0"/>
              <a:t>    and the head of Samaria is the son of </a:t>
            </a:r>
            <a:r>
              <a:rPr lang="en-US" sz="1800" dirty="0" err="1"/>
              <a:t>Remaliah</a:t>
            </a:r>
            <a:r>
              <a:rPr lang="en-US" sz="1800" dirty="0"/>
              <a:t>.</a:t>
            </a:r>
            <a:br>
              <a:rPr lang="en-US" sz="1800" dirty="0"/>
            </a:br>
            <a:r>
              <a:rPr lang="en-US" sz="1800" dirty="0"/>
              <a:t>If you</a:t>
            </a:r>
            <a:r>
              <a:rPr lang="en-US" sz="1800" baseline="30000" dirty="0"/>
              <a:t> </a:t>
            </a:r>
            <a:r>
              <a:rPr lang="en-US" sz="1800" dirty="0"/>
              <a:t>are not firm in faith,</a:t>
            </a:r>
            <a:br>
              <a:rPr lang="en-US" sz="1800" dirty="0"/>
            </a:br>
            <a:r>
              <a:rPr lang="en-US" sz="1800" dirty="0"/>
              <a:t>    you will not be firm at all.”</a:t>
            </a:r>
          </a:p>
          <a:p>
            <a:pPr marL="0" indent="0">
              <a:buNone/>
            </a:pPr>
            <a:endParaRPr lang="en-US" sz="1800" i="1" dirty="0"/>
          </a:p>
        </p:txBody>
      </p:sp>
    </p:spTree>
    <p:extLst>
      <p:ext uri="{BB962C8B-B14F-4D97-AF65-F5344CB8AC3E}">
        <p14:creationId xmlns:p14="http://schemas.microsoft.com/office/powerpoint/2010/main" val="3730330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167</TotalTime>
  <Words>814</Words>
  <Application>Microsoft Office PowerPoint</Application>
  <PresentationFormat>On-screen Show (16:9)</PresentationFormat>
  <Paragraphs>42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PowerPoint Presentation</vt:lpstr>
      <vt:lpstr>PowerPoint Presentation</vt:lpstr>
      <vt:lpstr>6:1-4</vt:lpstr>
      <vt:lpstr>6:5-7</vt:lpstr>
      <vt:lpstr>6:8-13</vt:lpstr>
      <vt:lpstr>6:11-13</vt:lpstr>
      <vt:lpstr>7:1-2</vt:lpstr>
      <vt:lpstr>7:3-6</vt:lpstr>
      <vt:lpstr>7:7-9</vt:lpstr>
      <vt:lpstr>7:10-13</vt:lpstr>
      <vt:lpstr>7:14-17</vt:lpstr>
      <vt:lpstr>7:18-25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6</cp:revision>
  <dcterms:created xsi:type="dcterms:W3CDTF">2016-09-16T18:30:17Z</dcterms:created>
  <dcterms:modified xsi:type="dcterms:W3CDTF">2016-09-18T06:21:09Z</dcterms:modified>
</cp:coreProperties>
</file>