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74" r:id="rId5"/>
    <p:sldId id="275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41"/>
    <p:restoredTop sz="86404"/>
  </p:normalViewPr>
  <p:slideViewPr>
    <p:cSldViewPr snapToGrid="0" snapToObjects="1">
      <p:cViewPr varScale="1">
        <p:scale>
          <a:sx n="134" d="100"/>
          <a:sy n="134" d="100"/>
        </p:scale>
        <p:origin x="-91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179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ving_a_holy_lifestyle-title-3-still-16x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7970" y="1602817"/>
            <a:ext cx="27014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 Neue Thin"/>
                <a:cs typeface="Helvetica Neue Thin"/>
              </a:rPr>
              <a:t>c</a:t>
            </a:r>
            <a:r>
              <a:rPr lang="en-US" sz="3600" dirty="0" smtClean="0">
                <a:latin typeface="Helvetica Neue Thin"/>
                <a:cs typeface="Helvetica Neue Thin"/>
              </a:rPr>
              <a:t>alled to </a:t>
            </a:r>
            <a:r>
              <a:rPr lang="en-US" sz="4400" dirty="0" smtClean="0">
                <a:latin typeface="Helvetica Neue Thin"/>
                <a:cs typeface="Helvetica Neue Thin"/>
              </a:rPr>
              <a:t>BECOME</a:t>
            </a:r>
          </a:p>
          <a:p>
            <a:pPr algn="ctr"/>
            <a:r>
              <a:rPr lang="en-US" sz="2000" i="1" dirty="0" smtClean="0">
                <a:latin typeface="Helvetica Neue UltraLight"/>
                <a:cs typeface="Helvetica Neue UltraLight"/>
              </a:rPr>
              <a:t>2 Peter 1.4</a:t>
            </a:r>
            <a:endParaRPr lang="en-US" sz="2000" i="1" dirty="0">
              <a:latin typeface="Helvetica Neue UltraLight"/>
              <a:cs typeface="Helvetica Neue Ul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647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_a_holy_lifestyle-content-3-still-16x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049" y="3475155"/>
            <a:ext cx="2064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b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rothers </a:t>
            </a:r>
            <a:b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</a:b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&amp; sisters</a:t>
            </a:r>
            <a:endParaRPr lang="en-US" sz="3200" dirty="0" smtClean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Thin"/>
              <a:cs typeface="Helvetica Neue Thin"/>
            </a:endParaRPr>
          </a:p>
          <a:p>
            <a:pPr algn="ctr"/>
            <a:r>
              <a:rPr lang="en-US" sz="1600" i="1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UltraLight"/>
                <a:cs typeface="Helvetica Neue UltraLight"/>
              </a:rPr>
              <a:t>2 Peter 1.7</a:t>
            </a:r>
            <a:endParaRPr lang="en-US" sz="1600" i="1" dirty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2650" y="7514"/>
            <a:ext cx="637280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Thin"/>
                <a:cs typeface="Helvetica Neue Thin"/>
              </a:rPr>
              <a:t>“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Thin"/>
                <a:cs typeface="Helvetica Neue Thin"/>
              </a:rPr>
              <a:t>Now for this very reason also, applying all diligence, in your faith supply moral excellence, and in your moral excellence, knowledge, and in your knowledge, self-control, and in your self-control, perseverance, and in your perseverance, godliness, and in your godliness, </a:t>
            </a:r>
            <a:r>
              <a:rPr lang="en-US" sz="2800" dirty="0">
                <a:solidFill>
                  <a:srgbClr val="D88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Thin"/>
                <a:cs typeface="Helvetica Neue Thin"/>
              </a:rPr>
              <a:t>brotherly kindness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Thin"/>
                <a:cs typeface="Helvetica Neue Thin"/>
              </a:rPr>
              <a:t>, and in your brotherly kindness, love.” </a:t>
            </a:r>
            <a:endParaRPr lang="en-US" sz="28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Thin"/>
              <a:cs typeface="Helvetica Neue Thin"/>
            </a:endParaRPr>
          </a:p>
          <a:p>
            <a:pPr algn="r"/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2 </a:t>
            </a: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Peter 1:5–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7 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794054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_a_holy_lifestyle-content-3-still-16x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322" y="495385"/>
            <a:ext cx="8522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Challenge #1: seeing others </a:t>
            </a:r>
            <a:r>
              <a:rPr lang="en-US" sz="440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as family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049" y="3475155"/>
            <a:ext cx="2064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b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rothers </a:t>
            </a:r>
            <a:b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</a:b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&amp; sisters</a:t>
            </a:r>
            <a:endParaRPr lang="en-US" sz="3200" dirty="0" smtClean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Thin"/>
              <a:cs typeface="Helvetica Neue Thin"/>
            </a:endParaRPr>
          </a:p>
          <a:p>
            <a:pPr algn="ctr"/>
            <a:r>
              <a:rPr lang="en-US" sz="1600" i="1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UltraLight"/>
                <a:cs typeface="Helvetica Neue UltraLight"/>
              </a:rPr>
              <a:t>2 Peter 1.7</a:t>
            </a:r>
            <a:endParaRPr lang="en-US" sz="1600" i="1" dirty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3230" y="1492828"/>
            <a:ext cx="67407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>
              <a:spcAft>
                <a:spcPts val="1200"/>
              </a:spcAft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“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I have other sheep, which are not of this fold; I must bring them also, and they will hear My voice; and they will become one flock with one shepherd.” (John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10:16) 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954699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_a_holy_lifestyle-content-3-still-16x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95385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Challenge #2</a:t>
            </a:r>
            <a:r>
              <a:rPr lang="en-US" sz="440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: giving the love they need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049" y="3475155"/>
            <a:ext cx="2064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b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rothers </a:t>
            </a:r>
            <a:b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</a:b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Thin"/>
                <a:cs typeface="Helvetica Neue Thin"/>
              </a:rPr>
              <a:t>&amp; sisters</a:t>
            </a:r>
            <a:endParaRPr lang="en-US" sz="3200" dirty="0" smtClean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Thin"/>
              <a:cs typeface="Helvetica Neue Thin"/>
            </a:endParaRPr>
          </a:p>
          <a:p>
            <a:pPr algn="ctr"/>
            <a:r>
              <a:rPr lang="en-US" sz="1600" i="1" dirty="0" smtClean="0"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Helvetica Neue UltraLight"/>
                <a:cs typeface="Helvetica Neue UltraLight"/>
              </a:rPr>
              <a:t>2 Peter 1.7</a:t>
            </a:r>
            <a:endParaRPr lang="en-US" sz="1600" i="1" dirty="0"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5663" y="1375923"/>
            <a:ext cx="692833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579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By warning them (2Peter 3.17)</a:t>
            </a:r>
          </a:p>
          <a:p>
            <a:pPr marL="60579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By pointing out sin (Matt. 18.15; 1Thess. 5.14)</a:t>
            </a:r>
          </a:p>
          <a:p>
            <a:pPr marL="60579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By forgiving (Eph. 4.32; Col. 3.12-13)</a:t>
            </a:r>
          </a:p>
          <a:p>
            <a:pPr marL="60579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Helvetica Neue UltraLight"/>
                <a:cs typeface="Helvetica Neue UltraLight"/>
              </a:rPr>
              <a:t>By restoring (Galatians 6.1-2)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Helvetica Neue UltraLight"/>
              <a:cs typeface="Helvetica Neue Ul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424532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55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224</TotalTime>
  <Words>170</Words>
  <Application>Microsoft Office PowerPoint</Application>
  <PresentationFormat>On-screen Show (16:9)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Bumby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University</cp:lastModifiedBy>
  <cp:revision>28</cp:revision>
  <dcterms:created xsi:type="dcterms:W3CDTF">2016-05-20T13:42:36Z</dcterms:created>
  <dcterms:modified xsi:type="dcterms:W3CDTF">2016-11-20T14:08:45Z</dcterms:modified>
</cp:coreProperties>
</file>