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6"/>
    <p:restoredTop sz="94643"/>
  </p:normalViewPr>
  <p:slideViewPr>
    <p:cSldViewPr snapToGrid="0" snapToObjects="1">
      <p:cViewPr varScale="1">
        <p:scale>
          <a:sx n="81" d="100"/>
          <a:sy n="81" d="100"/>
        </p:scale>
        <p:origin x="216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12/21/16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07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6114" y="0"/>
            <a:ext cx="12409714" cy="696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0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God and Material Things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 live in a materialistic world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127" y="37308"/>
            <a:ext cx="3237570" cy="24328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5" y="75094"/>
            <a:ext cx="5517375" cy="3000073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850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The Biblical View	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10716225" cy="35993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God comments on his universe as He creates it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God pronounced His created world as very good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Implications of a God Created World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10158664" cy="35993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Nature is not to be worshipped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God gave mankind dominion over the creation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God delights in His created universe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304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 smtClean="0"/>
              <a:t>Satan’s Intrusion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0361" y="4639363"/>
            <a:ext cx="11753385" cy="1117687"/>
          </a:xfrm>
        </p:spPr>
        <p:txBody>
          <a:bodyPr>
            <a:normAutofit/>
          </a:bodyPr>
          <a:lstStyle/>
          <a:p>
            <a:r>
              <a:rPr lang="en-US" sz="3600" smtClean="0"/>
              <a:t>Satan introduced </a:t>
            </a:r>
            <a:r>
              <a:rPr lang="en-US" sz="3600" dirty="0" smtClean="0"/>
              <a:t>a perverted view of this good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335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The Role of Redemption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946" y="2336873"/>
            <a:ext cx="9413236" cy="35993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It has a spiritual purpose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It has a temporal purpose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598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6" y="334533"/>
            <a:ext cx="5235500" cy="34903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54" y="3157180"/>
            <a:ext cx="5976433" cy="33696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7123" y="753228"/>
            <a:ext cx="4705814" cy="10809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Who controls who?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2212209" y="2946400"/>
            <a:ext cx="7529689" cy="133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All we have belongs to God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092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151"/>
          <a:stretch/>
        </p:blipFill>
        <p:spPr>
          <a:xfrm>
            <a:off x="1739588" y="780586"/>
            <a:ext cx="7976838" cy="56146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923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6114" y="0"/>
            <a:ext cx="12409714" cy="696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94</TotalTime>
  <Words>90</Words>
  <Application>Microsoft Macintosh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Trebuchet MS</vt:lpstr>
      <vt:lpstr>Arial</vt:lpstr>
      <vt:lpstr>Berlin</vt:lpstr>
      <vt:lpstr>PowerPoint Presentation</vt:lpstr>
      <vt:lpstr>God and Material Things</vt:lpstr>
      <vt:lpstr>The Biblical View </vt:lpstr>
      <vt:lpstr>Implications of a God Created World</vt:lpstr>
      <vt:lpstr>Satan’s Intrusion</vt:lpstr>
      <vt:lpstr>The Role of Redemption</vt:lpstr>
      <vt:lpstr>Who controls who?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and Material Things</dc:title>
  <dc:creator>Steve Patton</dc:creator>
  <cp:lastModifiedBy>Steve Patton</cp:lastModifiedBy>
  <cp:revision>7</cp:revision>
  <dcterms:created xsi:type="dcterms:W3CDTF">2016-12-21T16:56:38Z</dcterms:created>
  <dcterms:modified xsi:type="dcterms:W3CDTF">2016-12-21T18:41:39Z</dcterms:modified>
</cp:coreProperties>
</file>