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76" r:id="rId5"/>
    <p:sldId id="274" r:id="rId6"/>
    <p:sldId id="278" r:id="rId7"/>
    <p:sldId id="279" r:id="rId8"/>
    <p:sldId id="277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049"/>
    <p:restoredTop sz="86404"/>
  </p:normalViewPr>
  <p:slideViewPr>
    <p:cSldViewPr snapToGrid="0" snapToObjects="1">
      <p:cViewPr varScale="1">
        <p:scale>
          <a:sx n="73" d="100"/>
          <a:sy n="73" d="100"/>
        </p:scale>
        <p:origin x="200" y="7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797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ving_a_holy_lifestyle-title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1275" y="1602817"/>
            <a:ext cx="27014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 Neue Thin"/>
                <a:cs typeface="Helvetica Neue Thin"/>
              </a:rPr>
              <a:t>called to </a:t>
            </a:r>
            <a:r>
              <a:rPr lang="en-US" sz="4400" dirty="0">
                <a:latin typeface="Helvetica Neue Thin"/>
                <a:cs typeface="Helvetica Neue Thin"/>
              </a:rPr>
              <a:t>BECOME</a:t>
            </a:r>
          </a:p>
          <a:p>
            <a:pPr algn="ctr"/>
            <a:r>
              <a:rPr lang="en-US" sz="2000" i="1" dirty="0">
                <a:latin typeface="Helvetica Neue UltraLight"/>
                <a:cs typeface="Helvetica Neue UltraLight"/>
              </a:rPr>
              <a:t>2 Peter 1.4</a:t>
            </a:r>
          </a:p>
        </p:txBody>
      </p:sp>
    </p:spTree>
    <p:extLst>
      <p:ext uri="{BB962C8B-B14F-4D97-AF65-F5344CB8AC3E}">
        <p14:creationId xmlns:p14="http://schemas.microsoft.com/office/powerpoint/2010/main" val="328564719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49" y="3475155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Just Like </a:t>
            </a:r>
            <a:b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HIM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650" y="7514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“Now for this very reason also, applying all diligence, in your faith supply moral excellence, and in your moral excellence, knowledge, and in your knowledge, self-control, and in your self-control, perseverance, and in your perseverance, godliness, and in your godliness, brotherly kindness, and in your brotherly kindness, </a:t>
            </a:r>
            <a:r>
              <a:rPr lang="en-US" sz="28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love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.” </a:t>
            </a:r>
          </a:p>
          <a:p>
            <a:pPr algn="r"/>
            <a:r>
              <a:rPr lang="en-US" sz="2400" i="1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1:5–7 </a:t>
            </a:r>
          </a:p>
        </p:txBody>
      </p:sp>
    </p:spTree>
    <p:extLst>
      <p:ext uri="{BB962C8B-B14F-4D97-AF65-F5344CB8AC3E}">
        <p14:creationId xmlns:p14="http://schemas.microsoft.com/office/powerpoint/2010/main" val="27940544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49" y="3475155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Just Like </a:t>
            </a:r>
            <a:b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HIM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398" y="183361"/>
            <a:ext cx="63728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“Beloved, let us love one another, for love is from God; and everyone who loves is born of God and knows God. The one who does not love does not know God, for God is love.” </a:t>
            </a:r>
          </a:p>
          <a:p>
            <a:pPr algn="r"/>
            <a:r>
              <a:rPr 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1 John 4:7–8 </a:t>
            </a:r>
          </a:p>
        </p:txBody>
      </p:sp>
    </p:spTree>
    <p:extLst>
      <p:ext uri="{BB962C8B-B14F-4D97-AF65-F5344CB8AC3E}">
        <p14:creationId xmlns:p14="http://schemas.microsoft.com/office/powerpoint/2010/main" val="67432049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322" y="0"/>
            <a:ext cx="8522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spcAft>
                <a:spcPts val="1200"/>
              </a:spcAft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The Importance of Love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3231" y="977012"/>
            <a:ext cx="674076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579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God loves not because we are lovable, but because He is love</a:t>
            </a:r>
          </a:p>
          <a:p>
            <a:pPr marL="60579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Thus, we are to love not because others are lovable, but because we have become like Him</a:t>
            </a:r>
          </a:p>
          <a:p>
            <a:pPr marL="60579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Only When We Love Can We Do What God Desires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049" y="3475155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Just Like </a:t>
            </a:r>
            <a:b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HIM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1.7</a:t>
            </a:r>
          </a:p>
        </p:txBody>
      </p:sp>
    </p:spTree>
    <p:extLst>
      <p:ext uri="{BB962C8B-B14F-4D97-AF65-F5344CB8AC3E}">
        <p14:creationId xmlns:p14="http://schemas.microsoft.com/office/powerpoint/2010/main" val="1954699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49" y="3475155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Just Like </a:t>
            </a:r>
            <a:b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HIM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398" y="183361"/>
            <a:ext cx="6372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“For God so loved the world, that He gave His only begotten Son, that whoever believes in Him shall not perish, but have eternal life.” </a:t>
            </a:r>
          </a:p>
          <a:p>
            <a:pPr algn="r"/>
            <a:r>
              <a:rPr lang="en-US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John 3:16 </a:t>
            </a:r>
          </a:p>
        </p:txBody>
      </p:sp>
    </p:spTree>
    <p:extLst>
      <p:ext uri="{BB962C8B-B14F-4D97-AF65-F5344CB8AC3E}">
        <p14:creationId xmlns:p14="http://schemas.microsoft.com/office/powerpoint/2010/main" val="60612059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49" y="3475155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Just Like </a:t>
            </a:r>
            <a:b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HIM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4814" y="886746"/>
            <a:ext cx="6372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“By this all men will know that you are My disciples, if you have love for one another.” </a:t>
            </a:r>
          </a:p>
          <a:p>
            <a:pPr algn="r"/>
            <a:r>
              <a:rPr lang="en-US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John 13:35 </a:t>
            </a:r>
          </a:p>
        </p:txBody>
      </p:sp>
    </p:spTree>
    <p:extLst>
      <p:ext uri="{BB962C8B-B14F-4D97-AF65-F5344CB8AC3E}">
        <p14:creationId xmlns:p14="http://schemas.microsoft.com/office/powerpoint/2010/main" val="23650997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321" y="167139"/>
            <a:ext cx="8522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spcAft>
                <a:spcPts val="1200"/>
              </a:spcAft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The End Results (2Peter 1.8-11)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3601" y="1056970"/>
            <a:ext cx="68303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579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We can be sure we are growing as we should (vss. 8-9)</a:t>
            </a:r>
          </a:p>
          <a:p>
            <a:pPr marL="60579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We can be sure of our standing with God (vs. 10)</a:t>
            </a:r>
          </a:p>
          <a:p>
            <a:pPr marL="60579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We can be sure of our reward </a:t>
            </a:r>
            <a:b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</a:b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(vs. 11)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049" y="3475155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Just Like </a:t>
            </a:r>
            <a:b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HIM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1.7</a:t>
            </a:r>
          </a:p>
        </p:txBody>
      </p:sp>
    </p:spTree>
    <p:extLst>
      <p:ext uri="{BB962C8B-B14F-4D97-AF65-F5344CB8AC3E}">
        <p14:creationId xmlns:p14="http://schemas.microsoft.com/office/powerpoint/2010/main" val="1684817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15523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304</TotalTime>
  <Words>275</Words>
  <Application>Microsoft Office PowerPoint</Application>
  <PresentationFormat>On-screen Show (16:9)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31</cp:revision>
  <dcterms:created xsi:type="dcterms:W3CDTF">2016-05-20T13:42:36Z</dcterms:created>
  <dcterms:modified xsi:type="dcterms:W3CDTF">2016-12-11T13:58:57Z</dcterms:modified>
</cp:coreProperties>
</file>