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2" r:id="rId4"/>
    <p:sldId id="264" r:id="rId5"/>
    <p:sldId id="263" r:id="rId6"/>
    <p:sldId id="258" r:id="rId7"/>
    <p:sldId id="279" r:id="rId8"/>
    <p:sldId id="280" r:id="rId9"/>
    <p:sldId id="259" r:id="rId10"/>
    <p:sldId id="267" r:id="rId11"/>
    <p:sldId id="268" r:id="rId12"/>
    <p:sldId id="269" r:id="rId13"/>
    <p:sldId id="281" r:id="rId14"/>
    <p:sldId id="282" r:id="rId15"/>
    <p:sldId id="283" r:id="rId16"/>
    <p:sldId id="284" r:id="rId17"/>
    <p:sldId id="260" r:id="rId18"/>
    <p:sldId id="276" r:id="rId19"/>
    <p:sldId id="285" r:id="rId20"/>
    <p:sldId id="286"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0"/>
    <p:restoredTop sz="94633"/>
  </p:normalViewPr>
  <p:slideViewPr>
    <p:cSldViewPr snapToGrid="0" snapToObjects="1">
      <p:cViewPr varScale="1">
        <p:scale>
          <a:sx n="73" d="100"/>
          <a:sy n="73" d="100"/>
        </p:scale>
        <p:origin x="20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DAD48C-E10B-C640-B7F6-68365769829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10163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DAD48C-E10B-C640-B7F6-68365769829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181627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DAD48C-E10B-C640-B7F6-68365769829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18397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DAD48C-E10B-C640-B7F6-68365769829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89176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AD48C-E10B-C640-B7F6-68365769829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52414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AD48C-E10B-C640-B7F6-683657698290}"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39943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AD48C-E10B-C640-B7F6-683657698290}" type="datetimeFigureOut">
              <a:rPr lang="en-US" smtClean="0"/>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22535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DAD48C-E10B-C640-B7F6-683657698290}" type="datetimeFigureOut">
              <a:rPr lang="en-US" smtClean="0"/>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156169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AD48C-E10B-C640-B7F6-683657698290}" type="datetimeFigureOut">
              <a:rPr lang="en-US" smtClean="0"/>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91737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AD48C-E10B-C640-B7F6-683657698290}"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146800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AD48C-E10B-C640-B7F6-683657698290}"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03247-87D6-6447-87F9-F1883FE46ACA}" type="slidenum">
              <a:rPr lang="en-US" smtClean="0"/>
              <a:t>‹#›</a:t>
            </a:fld>
            <a:endParaRPr lang="en-US"/>
          </a:p>
        </p:txBody>
      </p:sp>
    </p:spTree>
    <p:extLst>
      <p:ext uri="{BB962C8B-B14F-4D97-AF65-F5344CB8AC3E}">
        <p14:creationId xmlns:p14="http://schemas.microsoft.com/office/powerpoint/2010/main" val="2539933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AD48C-E10B-C640-B7F6-683657698290}" type="datetimeFigureOut">
              <a:rPr lang="en-US" smtClean="0"/>
              <a:t>12/1/16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03247-87D6-6447-87F9-F1883FE46ACA}" type="slidenum">
              <a:rPr lang="en-US" smtClean="0"/>
              <a:t>‹#›</a:t>
            </a:fld>
            <a:endParaRPr lang="en-US"/>
          </a:p>
        </p:txBody>
      </p:sp>
    </p:spTree>
    <p:extLst>
      <p:ext uri="{BB962C8B-B14F-4D97-AF65-F5344CB8AC3E}">
        <p14:creationId xmlns:p14="http://schemas.microsoft.com/office/powerpoint/2010/main" val="15999816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933136"/>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Enough To Change</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466224"/>
            <a:ext cx="11799277" cy="5078313"/>
          </a:xfrm>
          <a:prstGeom prst="rect">
            <a:avLst/>
          </a:prstGeom>
          <a:noFill/>
        </p:spPr>
        <p:txBody>
          <a:bodyPr wrap="square" rtlCol="0">
            <a:spAutoFit/>
          </a:bodyPr>
          <a:lstStyle/>
          <a:p>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repentance without regret, leading to salvation, but the sorrow of the world produces death. For behold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earnestness </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this very thing, this godly sorrow, has produced in you: what vindication of yourselves, what indignation, what fear, what longing, what zeal, what avenging of wrong! In everything you demonstrated yourselves to be innocent in the matter.” (2 Corinthians 7:10–11) </a:t>
            </a:r>
          </a:p>
        </p:txBody>
      </p:sp>
    </p:spTree>
    <p:extLst>
      <p:ext uri="{BB962C8B-B14F-4D97-AF65-F5344CB8AC3E}">
        <p14:creationId xmlns:p14="http://schemas.microsoft.com/office/powerpoint/2010/main" val="796394127"/>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Enough To Change</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466224"/>
            <a:ext cx="11799277" cy="5078313"/>
          </a:xfrm>
          <a:prstGeom prst="rect">
            <a:avLst/>
          </a:prstGeom>
          <a:noFill/>
        </p:spPr>
        <p:txBody>
          <a:bodyPr wrap="square" rtlCol="0">
            <a:spAutoFit/>
          </a:bodyPr>
          <a:lstStyle/>
          <a:p>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repentance without regret, leading to salvation, but the sorrow of the world produces death. For behold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earnestness</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this very thing, this godly sorrow, has produced in you: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vindication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of yourselves, what indignation, what fear, what longing, what zeal, what avenging of wrong! In everything you demonstrated yourselves to be innocent in the matter.” (2 Corinthians 7:10–11) </a:t>
            </a:r>
          </a:p>
        </p:txBody>
      </p:sp>
    </p:spTree>
    <p:extLst>
      <p:ext uri="{BB962C8B-B14F-4D97-AF65-F5344CB8AC3E}">
        <p14:creationId xmlns:p14="http://schemas.microsoft.com/office/powerpoint/2010/main" val="1988714191"/>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Enough To Change</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466224"/>
            <a:ext cx="11799277" cy="5078313"/>
          </a:xfrm>
          <a:prstGeom prst="rect">
            <a:avLst/>
          </a:prstGeom>
          <a:noFill/>
        </p:spPr>
        <p:txBody>
          <a:bodyPr wrap="square" rtlCol="0">
            <a:spAutoFit/>
          </a:bodyPr>
          <a:lstStyle/>
          <a:p>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repentance without regret, leading to salvation, but the sorrow of the world produces death. For behold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earnestness</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this very thing, this godly sorrow, has produced in you: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vindication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of yourselves,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indignation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fear, what longing, what zeal, what avenging of wrong! In everything you demonstrated yourselves to be innocent in the matter.” (2 Corinthians 7:10–11) </a:t>
            </a:r>
          </a:p>
        </p:txBody>
      </p:sp>
    </p:spTree>
    <p:extLst>
      <p:ext uri="{BB962C8B-B14F-4D97-AF65-F5344CB8AC3E}">
        <p14:creationId xmlns:p14="http://schemas.microsoft.com/office/powerpoint/2010/main" val="95326474"/>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Enough To Change</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466224"/>
            <a:ext cx="11799277" cy="5078313"/>
          </a:xfrm>
          <a:prstGeom prst="rect">
            <a:avLst/>
          </a:prstGeom>
          <a:noFill/>
        </p:spPr>
        <p:txBody>
          <a:bodyPr wrap="square" rtlCol="0">
            <a:spAutoFit/>
          </a:bodyPr>
          <a:lstStyle/>
          <a:p>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repentance without regret, leading to salvation, but the sorrow of the world produces death. For behold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earnestness</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this very thing, this godly sorrow, has produced in you: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vindication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of yourselves,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indignation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fear</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longing, what zeal, what avenging of wrong! In everything you demonstrated yourselves to be innocent in the matter.” (2 Corinthians 7:10–11) </a:t>
            </a:r>
          </a:p>
        </p:txBody>
      </p:sp>
    </p:spTree>
    <p:extLst>
      <p:ext uri="{BB962C8B-B14F-4D97-AF65-F5344CB8AC3E}">
        <p14:creationId xmlns:p14="http://schemas.microsoft.com/office/powerpoint/2010/main" val="1105583007"/>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Enough To Change</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466224"/>
            <a:ext cx="11799277" cy="5078313"/>
          </a:xfrm>
          <a:prstGeom prst="rect">
            <a:avLst/>
          </a:prstGeom>
          <a:noFill/>
        </p:spPr>
        <p:txBody>
          <a:bodyPr wrap="square" rtlCol="0">
            <a:spAutoFit/>
          </a:bodyPr>
          <a:lstStyle/>
          <a:p>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repentance without regret, leading to salvation, but the sorrow of the world produces death. For behold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earnestness</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this very thing, this godly sorrow, has produced in you: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vindication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of yourselves,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indignation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fear</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longing</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zeal, what avenging of wrong! In everything you demonstrated yourselves to be innocent in the matter.” (2 Corinthians 7:10–11) </a:t>
            </a:r>
          </a:p>
        </p:txBody>
      </p:sp>
    </p:spTree>
    <p:extLst>
      <p:ext uri="{BB962C8B-B14F-4D97-AF65-F5344CB8AC3E}">
        <p14:creationId xmlns:p14="http://schemas.microsoft.com/office/powerpoint/2010/main" val="27646182"/>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Enough To Change</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466224"/>
            <a:ext cx="11799277" cy="5078313"/>
          </a:xfrm>
          <a:prstGeom prst="rect">
            <a:avLst/>
          </a:prstGeom>
          <a:noFill/>
        </p:spPr>
        <p:txBody>
          <a:bodyPr wrap="square" rtlCol="0">
            <a:spAutoFit/>
          </a:bodyPr>
          <a:lstStyle/>
          <a:p>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repentance without regret, leading to salvation, but the sorrow of the world produces death. For behold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earnestness</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this very thing, this godly sorrow, has produced in you: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vindication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of yourselves,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indignation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fear</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longing</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zeal</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avenging of wrong! In everything you demonstrated yourselves to be innocent in the matter.” (2 Corinthians 7:10–11) </a:t>
            </a:r>
          </a:p>
        </p:txBody>
      </p:sp>
    </p:spTree>
    <p:extLst>
      <p:ext uri="{BB962C8B-B14F-4D97-AF65-F5344CB8AC3E}">
        <p14:creationId xmlns:p14="http://schemas.microsoft.com/office/powerpoint/2010/main" val="553132792"/>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Enough To Change</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466224"/>
            <a:ext cx="11799277" cy="5078313"/>
          </a:xfrm>
          <a:prstGeom prst="rect">
            <a:avLst/>
          </a:prstGeom>
          <a:noFill/>
        </p:spPr>
        <p:txBody>
          <a:bodyPr wrap="square" rtlCol="0">
            <a:spAutoFit/>
          </a:bodyPr>
          <a:lstStyle/>
          <a:p>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repentance without regret, leading to salvation, but the sorrow of the world produces death. For behold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earnestness</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this very thing, this godly sorrow, has produced in you: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vindication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of yourselves,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indignation</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fear</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longing</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zeal</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what </a:t>
            </a:r>
            <a:r>
              <a:rPr lang="en-US" sz="36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avenging of wrong</a:t>
            </a:r>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 In everything you demonstrated yourselves to be innocent in the matter.” (2 Corinthians 7:10–11) </a:t>
            </a:r>
          </a:p>
        </p:txBody>
      </p:sp>
    </p:spTree>
    <p:extLst>
      <p:ext uri="{BB962C8B-B14F-4D97-AF65-F5344CB8AC3E}">
        <p14:creationId xmlns:p14="http://schemas.microsoft.com/office/powerpoint/2010/main" val="1107668409"/>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931985" y="265653"/>
            <a:ext cx="10691446"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If You Learn How To Be Sorry</a:t>
            </a:r>
            <a:r>
              <a:rPr lang="mr-IN" sz="5400" dirty="0" smtClean="0">
                <a:effectLst>
                  <a:outerShdw blurRad="50800" dist="76200" dir="2700000" algn="tl" rotWithShape="0">
                    <a:prstClr val="black">
                      <a:alpha val="70000"/>
                    </a:prstClr>
                  </a:outerShdw>
                </a:effectLst>
                <a:latin typeface="Book Antiqua" charset="0"/>
                <a:ea typeface="Book Antiqua" charset="0"/>
                <a:cs typeface="Book Antiqua" charset="0"/>
              </a:rPr>
              <a:t>…</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870670"/>
            <a:ext cx="11799277" cy="3785652"/>
          </a:xfrm>
          <a:prstGeom prst="rect">
            <a:avLst/>
          </a:prstGeom>
          <a:noFill/>
        </p:spPr>
        <p:txBody>
          <a:bodyPr wrap="square" rtlCol="0">
            <a:spAutoFit/>
          </a:bodyPr>
          <a:lstStyle/>
          <a:p>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repentance without regret, leading to salvation, but the sorrow of the world produces death.” </a:t>
            </a:r>
            <a:b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br>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(2 Corinthians 7:10) </a:t>
            </a:r>
          </a:p>
        </p:txBody>
      </p:sp>
    </p:spTree>
    <p:extLst>
      <p:ext uri="{BB962C8B-B14F-4D97-AF65-F5344CB8AC3E}">
        <p14:creationId xmlns:p14="http://schemas.microsoft.com/office/powerpoint/2010/main" val="431201141"/>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931985" y="265653"/>
            <a:ext cx="10691446"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If You Learn How To Be Sorry</a:t>
            </a:r>
            <a:r>
              <a:rPr lang="mr-IN" sz="5400" dirty="0" smtClean="0">
                <a:effectLst>
                  <a:outerShdw blurRad="50800" dist="76200" dir="2700000" algn="tl" rotWithShape="0">
                    <a:prstClr val="black">
                      <a:alpha val="70000"/>
                    </a:prstClr>
                  </a:outerShdw>
                </a:effectLst>
                <a:latin typeface="Book Antiqua" charset="0"/>
                <a:ea typeface="Book Antiqua" charset="0"/>
                <a:cs typeface="Book Antiqua" charset="0"/>
              </a:rPr>
              <a:t>…</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870670"/>
            <a:ext cx="11799277" cy="3785652"/>
          </a:xfrm>
          <a:prstGeom prst="rect">
            <a:avLst/>
          </a:prstGeom>
          <a:noFill/>
        </p:spPr>
        <p:txBody>
          <a:bodyPr wrap="square" rtlCol="0">
            <a:spAutoFit/>
          </a:bodyPr>
          <a:lstStyle/>
          <a:p>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repentance without regret, leading to salvation, but the </a:t>
            </a:r>
            <a:r>
              <a:rPr lang="en-US" sz="4800" dirty="0" smtClean="0">
                <a:effectLst>
                  <a:glow rad="139700">
                    <a:srgbClr val="FF0000">
                      <a:alpha val="40000"/>
                    </a:srgbClr>
                  </a:glow>
                  <a:outerShdw blurRad="50800" dist="76200" dir="2700000" algn="tl" rotWithShape="0">
                    <a:prstClr val="black">
                      <a:alpha val="70000"/>
                    </a:prstClr>
                  </a:outerShdw>
                </a:effectLst>
                <a:latin typeface="Book Antiqua" charset="0"/>
                <a:ea typeface="Book Antiqua" charset="0"/>
                <a:cs typeface="Book Antiqua" charset="0"/>
              </a:rPr>
              <a:t>sorrow of the world produces death</a:t>
            </a:r>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 </a:t>
            </a:r>
            <a:b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br>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(2 Corinthians 7:10) </a:t>
            </a:r>
          </a:p>
        </p:txBody>
      </p:sp>
    </p:spTree>
    <p:extLst>
      <p:ext uri="{BB962C8B-B14F-4D97-AF65-F5344CB8AC3E}">
        <p14:creationId xmlns:p14="http://schemas.microsoft.com/office/powerpoint/2010/main" val="1571690830"/>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931985" y="265653"/>
            <a:ext cx="10691446"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If You Learn How To Be Sorry</a:t>
            </a:r>
            <a:r>
              <a:rPr lang="mr-IN" sz="5400" dirty="0" smtClean="0">
                <a:effectLst>
                  <a:outerShdw blurRad="50800" dist="76200" dir="2700000" algn="tl" rotWithShape="0">
                    <a:prstClr val="black">
                      <a:alpha val="70000"/>
                    </a:prstClr>
                  </a:outerShdw>
                </a:effectLst>
                <a:latin typeface="Book Antiqua" charset="0"/>
                <a:ea typeface="Book Antiqua" charset="0"/>
                <a:cs typeface="Book Antiqua" charset="0"/>
              </a:rPr>
              <a:t>…</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870670"/>
            <a:ext cx="11799277" cy="3785652"/>
          </a:xfrm>
          <a:prstGeom prst="rect">
            <a:avLst/>
          </a:prstGeom>
          <a:noFill/>
        </p:spPr>
        <p:txBody>
          <a:bodyPr wrap="square" rtlCol="0">
            <a:spAutoFit/>
          </a:bodyPr>
          <a:lstStyle/>
          <a:p>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a:t>
            </a:r>
            <a:r>
              <a:rPr lang="en-US" sz="48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repentance without regret</a:t>
            </a:r>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 leading to salvation, but the </a:t>
            </a:r>
            <a:r>
              <a:rPr lang="en-US" sz="4800" dirty="0" smtClean="0">
                <a:effectLst>
                  <a:glow rad="139700">
                    <a:srgbClr val="FF0000">
                      <a:alpha val="40000"/>
                    </a:srgbClr>
                  </a:glow>
                  <a:outerShdw blurRad="50800" dist="76200" dir="2700000" algn="tl" rotWithShape="0">
                    <a:prstClr val="black">
                      <a:alpha val="70000"/>
                    </a:prstClr>
                  </a:outerShdw>
                </a:effectLst>
                <a:latin typeface="Book Antiqua" charset="0"/>
                <a:ea typeface="Book Antiqua" charset="0"/>
                <a:cs typeface="Book Antiqua" charset="0"/>
              </a:rPr>
              <a:t>sorrow of the world produces death</a:t>
            </a:r>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 </a:t>
            </a:r>
            <a:b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br>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(2 Corinthians 7:10) </a:t>
            </a:r>
          </a:p>
        </p:txBody>
      </p:sp>
    </p:spTree>
    <p:extLst>
      <p:ext uri="{BB962C8B-B14F-4D97-AF65-F5344CB8AC3E}">
        <p14:creationId xmlns:p14="http://schemas.microsoft.com/office/powerpoint/2010/main" val="198553164"/>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22876"/>
            <a:ext cx="9740348" cy="1200329"/>
          </a:xfrm>
          <a:prstGeom prst="rect">
            <a:avLst/>
          </a:prstGeom>
          <a:noFill/>
        </p:spPr>
        <p:txBody>
          <a:bodyPr wrap="square" rtlCol="0">
            <a:spAutoFit/>
          </a:bodyPr>
          <a:lstStyle/>
          <a:p>
            <a:pPr algn="ctr"/>
            <a:r>
              <a:rPr lang="en-US" sz="7200" dirty="0" smtClean="0">
                <a:effectLst>
                  <a:outerShdw blurRad="50800" dist="76200" dir="2700000" algn="tl" rotWithShape="0">
                    <a:prstClr val="black">
                      <a:alpha val="70000"/>
                    </a:prstClr>
                  </a:outerShdw>
                </a:effectLst>
                <a:latin typeface="Book Antiqua" charset="0"/>
                <a:ea typeface="Book Antiqua" charset="0"/>
                <a:cs typeface="Book Antiqua" charset="0"/>
              </a:rPr>
              <a:t>How To Be Sorry</a:t>
            </a:r>
            <a:endParaRPr lang="en-US" sz="72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4" name="TextBox 3"/>
          <p:cNvSpPr txBox="1"/>
          <p:nvPr/>
        </p:nvSpPr>
        <p:spPr>
          <a:xfrm>
            <a:off x="1215525" y="3584714"/>
            <a:ext cx="9740348" cy="923330"/>
          </a:xfrm>
          <a:prstGeom prst="rect">
            <a:avLst/>
          </a:prstGeom>
          <a:noFill/>
        </p:spPr>
        <p:txBody>
          <a:bodyPr wrap="square" rtlCol="0">
            <a:spAutoFit/>
          </a:bodyPr>
          <a:lstStyle/>
          <a:p>
            <a:pPr algn="ctr"/>
            <a:r>
              <a:rPr lang="en-US" sz="5400" i="1" dirty="0" smtClean="0">
                <a:effectLst>
                  <a:outerShdw blurRad="50800" dist="76200" dir="2700000" algn="tl" rotWithShape="0">
                    <a:prstClr val="black">
                      <a:alpha val="70000"/>
                    </a:prstClr>
                  </a:outerShdw>
                </a:effectLst>
                <a:latin typeface="Book Antiqua" charset="0"/>
                <a:ea typeface="Book Antiqua" charset="0"/>
                <a:cs typeface="Book Antiqua" charset="0"/>
              </a:rPr>
              <a:t>2Corinthians 7.9-11</a:t>
            </a:r>
            <a:endParaRPr lang="en-US" sz="5400" i="1"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Tree>
    <p:extLst>
      <p:ext uri="{BB962C8B-B14F-4D97-AF65-F5344CB8AC3E}">
        <p14:creationId xmlns:p14="http://schemas.microsoft.com/office/powerpoint/2010/main" val="407906343"/>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931985" y="265653"/>
            <a:ext cx="10691446"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If You Learn How To Be Sorry</a:t>
            </a:r>
            <a:r>
              <a:rPr lang="mr-IN" sz="5400" dirty="0" smtClean="0">
                <a:effectLst>
                  <a:outerShdw blurRad="50800" dist="76200" dir="2700000" algn="tl" rotWithShape="0">
                    <a:prstClr val="black">
                      <a:alpha val="70000"/>
                    </a:prstClr>
                  </a:outerShdw>
                </a:effectLst>
                <a:latin typeface="Book Antiqua" charset="0"/>
                <a:ea typeface="Book Antiqua" charset="0"/>
                <a:cs typeface="Book Antiqua" charset="0"/>
              </a:rPr>
              <a:t>…</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870670"/>
            <a:ext cx="11799277" cy="3785652"/>
          </a:xfrm>
          <a:prstGeom prst="rect">
            <a:avLst/>
          </a:prstGeom>
          <a:noFill/>
        </p:spPr>
        <p:txBody>
          <a:bodyPr wrap="square" rtlCol="0">
            <a:spAutoFit/>
          </a:bodyPr>
          <a:lstStyle/>
          <a:p>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a:t>
            </a:r>
            <a:r>
              <a:rPr lang="en-US" sz="48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repentance without regret</a:t>
            </a:r>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 </a:t>
            </a:r>
            <a:r>
              <a:rPr lang="en-US" sz="48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leading to salvation</a:t>
            </a:r>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 but the </a:t>
            </a:r>
            <a:r>
              <a:rPr lang="en-US" sz="4800" dirty="0" smtClean="0">
                <a:effectLst>
                  <a:glow rad="139700">
                    <a:srgbClr val="FF0000">
                      <a:alpha val="40000"/>
                    </a:srgbClr>
                  </a:glow>
                  <a:outerShdw blurRad="50800" dist="76200" dir="2700000" algn="tl" rotWithShape="0">
                    <a:prstClr val="black">
                      <a:alpha val="70000"/>
                    </a:prstClr>
                  </a:outerShdw>
                </a:effectLst>
                <a:latin typeface="Book Antiqua" charset="0"/>
                <a:ea typeface="Book Antiqua" charset="0"/>
                <a:cs typeface="Book Antiqua" charset="0"/>
              </a:rPr>
              <a:t>sorrow of the world produces death</a:t>
            </a:r>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 </a:t>
            </a:r>
            <a:b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br>
            <a:r>
              <a:rPr lang="en-US" sz="4800" dirty="0" smtClean="0">
                <a:effectLst>
                  <a:outerShdw blurRad="50800" dist="76200" dir="2700000" algn="tl" rotWithShape="0">
                    <a:prstClr val="black">
                      <a:alpha val="70000"/>
                    </a:prstClr>
                  </a:outerShdw>
                </a:effectLst>
                <a:latin typeface="Book Antiqua" charset="0"/>
                <a:ea typeface="Book Antiqua" charset="0"/>
                <a:cs typeface="Book Antiqua" charset="0"/>
              </a:rPr>
              <a:t>(2 Corinthians 7:10) </a:t>
            </a:r>
          </a:p>
        </p:txBody>
      </p:sp>
    </p:spTree>
    <p:extLst>
      <p:ext uri="{BB962C8B-B14F-4D97-AF65-F5344CB8AC3E}">
        <p14:creationId xmlns:p14="http://schemas.microsoft.com/office/powerpoint/2010/main" val="981535903"/>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11694"/>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0"/>
            <a:ext cx="9106829" cy="6858000"/>
          </a:xfrm>
          <a:prstGeom prst="rect">
            <a:avLst/>
          </a:prstGeom>
        </p:spPr>
      </p:pic>
      <p:sp>
        <p:nvSpPr>
          <p:cNvPr id="6" name="Explosion 1 5"/>
          <p:cNvSpPr/>
          <p:nvPr/>
        </p:nvSpPr>
        <p:spPr>
          <a:xfrm>
            <a:off x="9741877" y="5486400"/>
            <a:ext cx="386861" cy="47478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930876"/>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156 -0.00787 -0.00273 -0.01551 -0.00442 -0.02315 C -0.00572 -0.0294 -0.00755 -0.03495 -0.00872 -0.0412 C -0.0095 -0.04537 -0.0095 -0.04977 -0.01015 -0.05394 C -0.01093 -0.05926 -0.01223 -0.06412 -0.01302 -0.06945 C -0.01367 -0.07361 -0.01367 -0.07801 -0.01445 -0.08218 C -0.01614 -0.09097 -0.01927 -0.09884 -0.02031 -0.10787 C -0.02174 -0.12107 -0.02187 -0.12176 -0.02317 -0.13588 C -0.02526 -0.15995 -0.02356 -0.14676 -0.02604 -0.16412 C -0.02656 -0.17616 -0.02669 -0.1882 -0.02747 -0.2 C -0.0276 -0.20301 -0.02955 -0.21458 -0.03033 -0.21806 C -0.03125 -0.22153 -0.03242 -0.22477 -0.0332 -0.22824 C -0.03398 -0.23148 -0.03411 -0.23519 -0.03463 -0.23843 C -0.03515 -0.2412 -0.03567 -0.24375 -0.03606 -0.2463 C -0.03567 -0.2882 -0.03554 -0.33009 -0.03463 -0.37176 C -0.0345 -0.37708 -0.03294 -0.38218 -0.0332 -0.38727 C -0.03346 -0.39028 -0.03515 -0.39236 -0.03606 -0.39491 C -0.03671 -0.39653 -0.04257 -0.40972 -0.04335 -0.41296 C -0.04453 -0.41783 -0.04401 -0.42454 -0.04622 -0.42824 C -0.04856 -0.43264 -0.05026 -0.43912 -0.05338 -0.44097 L -0.0621 -0.4463 C -0.06354 -0.44699 -0.06484 -0.44838 -0.0664 -0.44884 L -0.07643 -0.45139 C -0.08737 -0.45787 -0.07395 -0.44908 -0.08515 -0.45903 C -0.08906 -0.4625 -0.09414 -0.4625 -0.09817 -0.46412 C -0.0996 -0.46482 -0.10091 -0.46597 -0.10247 -0.46667 C -0.10312 -0.4669 -0.11237 -0.46968 -0.11393 -0.47176 C -0.11484 -0.47292 -0.11497 -0.47523 -0.11536 -0.47685 " pathEditMode="relative" ptsTypes="AAAAAAAAAAAAAAAAAAAAAAAAA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0"/>
            <a:ext cx="9106829" cy="6858000"/>
          </a:xfrm>
          <a:prstGeom prst="rect">
            <a:avLst/>
          </a:prstGeom>
        </p:spPr>
      </p:pic>
      <p:sp>
        <p:nvSpPr>
          <p:cNvPr id="6" name="Explosion 1 5"/>
          <p:cNvSpPr/>
          <p:nvPr/>
        </p:nvSpPr>
        <p:spPr>
          <a:xfrm>
            <a:off x="8352693" y="2198077"/>
            <a:ext cx="386861" cy="47478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6934"/>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 C -0.003 -0.00694 -0.00599 -0.01366 -0.00873 -0.0206 C -0.01029 -0.02477 -0.01146 -0.0294 -0.01302 -0.03357 C -0.01576 -0.04051 -0.01901 -0.04676 -0.02175 -0.05394 L -0.02748 -0.06944 C -0.02839 -0.07199 -0.02891 -0.07523 -0.03034 -0.07708 C -0.03229 -0.07963 -0.03438 -0.08171 -0.03607 -0.08472 C -0.03776 -0.08773 -0.03867 -0.0919 -0.0405 -0.09491 C -0.04115 -0.09607 -0.04883 -0.10625 -0.05052 -0.10787 C -0.05183 -0.10903 -0.05352 -0.10926 -0.05482 -0.11042 C -0.05638 -0.11181 -0.05756 -0.11435 -0.05912 -0.11551 C -0.06146 -0.11713 -0.06394 -0.11713 -0.06641 -0.11806 C -0.06836 -0.11875 -0.07019 -0.11968 -0.07214 -0.1206 C -0.07735 -0.12523 -0.07735 -0.12593 -0.08229 -0.12824 C -0.08412 -0.1294 -0.0862 -0.12963 -0.08802 -0.13079 C -0.08998 -0.13218 -0.0918 -0.13449 -0.09375 -0.13611 C -0.09662 -0.13819 -0.10091 -0.13982 -0.10391 -0.1412 C -0.10534 -0.14282 -0.10664 -0.14491 -0.10821 -0.1463 C -0.10951 -0.14745 -0.11107 -0.14769 -0.1125 -0.14884 C -0.11446 -0.15046 -0.11641 -0.15232 -0.11823 -0.15394 C -0.12344 -0.16319 -0.1194 -0.15486 -0.12409 -0.16944 C -0.12487 -0.17199 -0.12526 -0.17616 -0.12696 -0.17708 C -0.13151 -0.17986 -0.13659 -0.1787 -0.14141 -0.17963 C -0.14427 -0.1831 -0.14753 -0.18542 -0.15 -0.18982 C -0.15144 -0.19236 -0.15261 -0.19583 -0.1543 -0.19745 C -0.15599 -0.19931 -0.15821 -0.19907 -0.16016 -0.20023 C -0.17019 -0.20532 -0.15729 -0.20093 -0.17448 -0.20532 C -0.18659 -0.2125 -0.16784 -0.20185 -0.19466 -0.21042 C -0.19766 -0.21134 -0.20052 -0.21389 -0.20339 -0.21551 C -0.20482 -0.21644 -0.20638 -0.21667 -0.20769 -0.21806 C -0.21055 -0.22153 -0.21394 -0.22407 -0.21628 -0.22824 C -0.22331 -0.24074 -0.21979 -0.23588 -0.22644 -0.24375 C -0.22735 -0.2463 -0.22852 -0.24861 -0.2293 -0.25139 C -0.22995 -0.25394 -0.22969 -0.25718 -0.23073 -0.25903 C -0.23177 -0.26111 -0.23373 -0.26065 -0.23503 -0.26157 C -0.23607 -0.26227 -0.23698 -0.26343 -0.23789 -0.26412 " pathEditMode="relative" ptsTypes="AAAAAAAAAAAAAAAAAAAAAAAAAAAAAAAAA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22876"/>
            <a:ext cx="9740348" cy="1200329"/>
          </a:xfrm>
          <a:prstGeom prst="rect">
            <a:avLst/>
          </a:prstGeom>
          <a:noFill/>
        </p:spPr>
        <p:txBody>
          <a:bodyPr wrap="square" rtlCol="0">
            <a:spAutoFit/>
          </a:bodyPr>
          <a:lstStyle/>
          <a:p>
            <a:pPr algn="ctr"/>
            <a:r>
              <a:rPr lang="en-US" sz="7200" dirty="0" smtClean="0">
                <a:effectLst>
                  <a:outerShdw blurRad="50800" dist="76200" dir="2700000" algn="tl" rotWithShape="0">
                    <a:prstClr val="black">
                      <a:alpha val="70000"/>
                    </a:prstClr>
                  </a:outerShdw>
                </a:effectLst>
                <a:latin typeface="Book Antiqua" charset="0"/>
                <a:ea typeface="Book Antiqua" charset="0"/>
                <a:cs typeface="Book Antiqua" charset="0"/>
              </a:rPr>
              <a:t>How To Be Sorry</a:t>
            </a:r>
            <a:endParaRPr lang="en-US" sz="72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4" name="TextBox 3"/>
          <p:cNvSpPr txBox="1"/>
          <p:nvPr/>
        </p:nvSpPr>
        <p:spPr>
          <a:xfrm>
            <a:off x="1215525" y="3584714"/>
            <a:ext cx="9740348" cy="923330"/>
          </a:xfrm>
          <a:prstGeom prst="rect">
            <a:avLst/>
          </a:prstGeom>
          <a:noFill/>
        </p:spPr>
        <p:txBody>
          <a:bodyPr wrap="square" rtlCol="0">
            <a:spAutoFit/>
          </a:bodyPr>
          <a:lstStyle/>
          <a:p>
            <a:pPr algn="ctr"/>
            <a:r>
              <a:rPr lang="en-US" sz="5400" i="1" dirty="0" smtClean="0">
                <a:effectLst>
                  <a:outerShdw blurRad="50800" dist="76200" dir="2700000" algn="tl" rotWithShape="0">
                    <a:prstClr val="black">
                      <a:alpha val="70000"/>
                    </a:prstClr>
                  </a:outerShdw>
                </a:effectLst>
                <a:latin typeface="Book Antiqua" charset="0"/>
                <a:ea typeface="Book Antiqua" charset="0"/>
                <a:cs typeface="Book Antiqua" charset="0"/>
              </a:rPr>
              <a:t>2Corinthians 7.9-11</a:t>
            </a:r>
            <a:endParaRPr lang="en-US" sz="5400" i="1"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Tree>
    <p:extLst>
      <p:ext uri="{BB962C8B-B14F-4D97-AF65-F5344CB8AC3E}">
        <p14:creationId xmlns:p14="http://schemas.microsoft.com/office/powerpoint/2010/main" val="512127193"/>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For The Right Reason</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345628"/>
            <a:ext cx="11799277" cy="5632311"/>
          </a:xfrm>
          <a:prstGeom prst="rect">
            <a:avLst/>
          </a:prstGeom>
          <a:noFill/>
        </p:spPr>
        <p:txBody>
          <a:bodyPr wrap="square" rtlCol="0">
            <a:spAutoFit/>
          </a:bodyPr>
          <a:lstStyle/>
          <a:p>
            <a: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t>“I now rejoice, not that you were made sorrowful, but that you were made sorrowful to the point of repentance; for you were made sorrowful according to the will of God, so that you might not suffer loss in anything through us. For the sorrow that is according to the will of God produces a repentance without regret, leading to salvation, but the sorrow of the world produces death.” </a:t>
            </a:r>
            <a:b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br>
            <a: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t>(2 Corinthians 7:9–10) </a:t>
            </a:r>
          </a:p>
        </p:txBody>
      </p:sp>
    </p:spTree>
    <p:extLst>
      <p:ext uri="{BB962C8B-B14F-4D97-AF65-F5344CB8AC3E}">
        <p14:creationId xmlns:p14="http://schemas.microsoft.com/office/powerpoint/2010/main" val="211803298"/>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For The Right Reason</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345628"/>
            <a:ext cx="11799277" cy="5632311"/>
          </a:xfrm>
          <a:prstGeom prst="rect">
            <a:avLst/>
          </a:prstGeom>
          <a:noFill/>
        </p:spPr>
        <p:txBody>
          <a:bodyPr wrap="square" rtlCol="0">
            <a:spAutoFit/>
          </a:bodyPr>
          <a:lstStyle/>
          <a:p>
            <a: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t>“I now rejoice, not that you were made sorrowful, but that you were made sorrowful to the point of repentance; for you were made sorrowful according to the will of God, so that you might not suffer loss in anything through us. For the sorrow that is according to the will of God produces a repentance without regret, leading to salvation, but the </a:t>
            </a:r>
            <a:r>
              <a:rPr lang="en-US" sz="4000" dirty="0" smtClean="0">
                <a:effectLst>
                  <a:glow rad="101600">
                    <a:srgbClr val="FF0000">
                      <a:alpha val="40000"/>
                    </a:srgbClr>
                  </a:glow>
                  <a:outerShdw blurRad="50800" dist="76200" dir="2700000" algn="tl" rotWithShape="0">
                    <a:prstClr val="black">
                      <a:alpha val="70000"/>
                    </a:prstClr>
                  </a:outerShdw>
                </a:effectLst>
                <a:latin typeface="Book Antiqua" charset="0"/>
                <a:ea typeface="Book Antiqua" charset="0"/>
                <a:cs typeface="Book Antiqua" charset="0"/>
              </a:rPr>
              <a:t>sorrow of the world</a:t>
            </a:r>
            <a: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t> produces death.” </a:t>
            </a:r>
            <a:b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br>
            <a: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t>(2 Corinthians 7:9–10) </a:t>
            </a:r>
          </a:p>
        </p:txBody>
      </p:sp>
    </p:spTree>
    <p:extLst>
      <p:ext uri="{BB962C8B-B14F-4D97-AF65-F5344CB8AC3E}">
        <p14:creationId xmlns:p14="http://schemas.microsoft.com/office/powerpoint/2010/main" val="1104557606"/>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For The Right Reason</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345628"/>
            <a:ext cx="11799277" cy="5632311"/>
          </a:xfrm>
          <a:prstGeom prst="rect">
            <a:avLst/>
          </a:prstGeom>
          <a:noFill/>
        </p:spPr>
        <p:txBody>
          <a:bodyPr wrap="square" rtlCol="0">
            <a:spAutoFit/>
          </a:bodyPr>
          <a:lstStyle/>
          <a:p>
            <a: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t>“I now rejoice, not that you were made sorrowful, but that you were made sorrowful to the point of repentance; for you were made </a:t>
            </a:r>
            <a:r>
              <a:rPr lang="en-US" sz="40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sorrowful according to the will of God</a:t>
            </a:r>
            <a: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t>, so that you might not suffer loss in anything through us. For the </a:t>
            </a:r>
            <a:r>
              <a:rPr lang="en-US" sz="4000" dirty="0" smtClean="0">
                <a:effectLst>
                  <a:glow rad="139700">
                    <a:schemeClr val="accent4">
                      <a:satMod val="175000"/>
                      <a:alpha val="40000"/>
                    </a:schemeClr>
                  </a:glow>
                  <a:outerShdw blurRad="50800" dist="76200" dir="2700000" algn="tl" rotWithShape="0">
                    <a:prstClr val="black">
                      <a:alpha val="70000"/>
                    </a:prstClr>
                  </a:outerShdw>
                </a:effectLst>
                <a:latin typeface="Book Antiqua" charset="0"/>
                <a:ea typeface="Book Antiqua" charset="0"/>
                <a:cs typeface="Book Antiqua" charset="0"/>
              </a:rPr>
              <a:t>sorrow that is according to the will of God</a:t>
            </a:r>
            <a: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t> produces a repentance without regret, leading to salvation, but the </a:t>
            </a:r>
            <a:r>
              <a:rPr lang="en-US" sz="4000" dirty="0" smtClean="0">
                <a:effectLst>
                  <a:glow rad="101600">
                    <a:srgbClr val="FF0000">
                      <a:alpha val="40000"/>
                    </a:srgbClr>
                  </a:glow>
                  <a:outerShdw blurRad="50800" dist="76200" dir="2700000" algn="tl" rotWithShape="0">
                    <a:prstClr val="black">
                      <a:alpha val="70000"/>
                    </a:prstClr>
                  </a:outerShdw>
                </a:effectLst>
                <a:latin typeface="Book Antiqua" charset="0"/>
                <a:ea typeface="Book Antiqua" charset="0"/>
                <a:cs typeface="Book Antiqua" charset="0"/>
              </a:rPr>
              <a:t>sorrow of the world</a:t>
            </a:r>
            <a: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t> produces death.” </a:t>
            </a:r>
            <a:b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br>
            <a:r>
              <a:rPr lang="en-US" sz="4000" dirty="0" smtClean="0">
                <a:effectLst>
                  <a:outerShdw blurRad="50800" dist="76200" dir="2700000" algn="tl" rotWithShape="0">
                    <a:prstClr val="black">
                      <a:alpha val="70000"/>
                    </a:prstClr>
                  </a:outerShdw>
                </a:effectLst>
                <a:latin typeface="Book Antiqua" charset="0"/>
                <a:ea typeface="Book Antiqua" charset="0"/>
                <a:cs typeface="Book Antiqua" charset="0"/>
              </a:rPr>
              <a:t>(2 Corinthians 7:9–10) </a:t>
            </a:r>
          </a:p>
        </p:txBody>
      </p:sp>
    </p:spTree>
    <p:extLst>
      <p:ext uri="{BB962C8B-B14F-4D97-AF65-F5344CB8AC3E}">
        <p14:creationId xmlns:p14="http://schemas.microsoft.com/office/powerpoint/2010/main" val="668338292"/>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1215525" y="229432"/>
            <a:ext cx="9740348" cy="923330"/>
          </a:xfrm>
          <a:prstGeom prst="rect">
            <a:avLst/>
          </a:prstGeom>
          <a:noFill/>
        </p:spPr>
        <p:txBody>
          <a:bodyPr wrap="square" rtlCol="0">
            <a:spAutoFit/>
          </a:bodyPr>
          <a:lstStyle/>
          <a:p>
            <a:pPr algn="ctr"/>
            <a:r>
              <a:rPr lang="en-US" sz="5400" dirty="0" smtClean="0">
                <a:effectLst>
                  <a:outerShdw blurRad="50800" dist="76200" dir="2700000" algn="tl" rotWithShape="0">
                    <a:prstClr val="black">
                      <a:alpha val="70000"/>
                    </a:prstClr>
                  </a:outerShdw>
                </a:effectLst>
                <a:latin typeface="Book Antiqua" charset="0"/>
                <a:ea typeface="Book Antiqua" charset="0"/>
                <a:cs typeface="Book Antiqua" charset="0"/>
              </a:rPr>
              <a:t>Be Sorry Enough To Change</a:t>
            </a:r>
            <a:endParaRPr lang="en-US" sz="5400" dirty="0">
              <a:effectLst>
                <a:outerShdw blurRad="50800" dist="76200" dir="2700000" algn="tl" rotWithShape="0">
                  <a:prstClr val="black">
                    <a:alpha val="70000"/>
                  </a:prstClr>
                </a:outerShdw>
              </a:effectLst>
              <a:latin typeface="Book Antiqua" charset="0"/>
              <a:ea typeface="Book Antiqua" charset="0"/>
              <a:cs typeface="Book Antiqua" charset="0"/>
            </a:endParaRPr>
          </a:p>
        </p:txBody>
      </p:sp>
      <p:sp>
        <p:nvSpPr>
          <p:cNvPr id="7" name="TextBox 6"/>
          <p:cNvSpPr txBox="1"/>
          <p:nvPr/>
        </p:nvSpPr>
        <p:spPr>
          <a:xfrm>
            <a:off x="186060" y="1466224"/>
            <a:ext cx="11799277" cy="5078313"/>
          </a:xfrm>
          <a:prstGeom prst="rect">
            <a:avLst/>
          </a:prstGeom>
          <a:noFill/>
        </p:spPr>
        <p:txBody>
          <a:bodyPr wrap="square" rtlCol="0">
            <a:spAutoFit/>
          </a:bodyPr>
          <a:lstStyle/>
          <a:p>
            <a:r>
              <a:rPr lang="en-US" sz="3600" dirty="0" smtClean="0">
                <a:effectLst>
                  <a:outerShdw blurRad="50800" dist="76200" dir="2700000" algn="tl" rotWithShape="0">
                    <a:prstClr val="black">
                      <a:alpha val="70000"/>
                    </a:prstClr>
                  </a:outerShdw>
                </a:effectLst>
                <a:latin typeface="Book Antiqua" charset="0"/>
                <a:ea typeface="Book Antiqua" charset="0"/>
                <a:cs typeface="Book Antiqua" charset="0"/>
              </a:rPr>
              <a:t>“For the sorrow that is according to the will of God produces a repentance without regret, leading to salvation, but the sorrow of the world produces death. For behold what earnestness this very thing, this godly sorrow, has produced in you: what vindication of yourselves, what indignation, what fear, what longing, what zeal, what avenging of wrong! In everything you demonstrated yourselves to be innocent in the matter.” (2 Corinthians 7:10–11) </a:t>
            </a:r>
          </a:p>
        </p:txBody>
      </p:sp>
    </p:spTree>
    <p:extLst>
      <p:ext uri="{BB962C8B-B14F-4D97-AF65-F5344CB8AC3E}">
        <p14:creationId xmlns:p14="http://schemas.microsoft.com/office/powerpoint/2010/main" val="2108268965"/>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886</TotalTime>
  <Words>1156</Words>
  <Application>Microsoft Macintosh PowerPoint</Application>
  <PresentationFormat>Widescreen</PresentationFormat>
  <Paragraphs>34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Book Antiqua</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8</cp:revision>
  <dcterms:created xsi:type="dcterms:W3CDTF">2016-12-02T02:24:15Z</dcterms:created>
  <dcterms:modified xsi:type="dcterms:W3CDTF">2016-12-02T17:11:06Z</dcterms:modified>
</cp:coreProperties>
</file>