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60" r:id="rId5"/>
    <p:sldId id="261" r:id="rId6"/>
    <p:sldId id="262" r:id="rId7"/>
    <p:sldId id="263" r:id="rId8"/>
    <p:sldId id="258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0"/>
    <p:restoredTop sz="94633"/>
  </p:normalViewPr>
  <p:slideViewPr>
    <p:cSldViewPr snapToGrid="0" snapToObjects="1">
      <p:cViewPr varScale="1">
        <p:scale>
          <a:sx n="73" d="100"/>
          <a:sy n="73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0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5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0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3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0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1502-8E3C-184A-9F0A-A08B9428A969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6B35-42DC-7248-92D6-02BB9B28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8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40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901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0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0328" y="1661079"/>
            <a:ext cx="4029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venir Heavy" charset="0"/>
                <a:ea typeface="Avenir Heavy" charset="0"/>
                <a:cs typeface="Avenir Heavy" charset="0"/>
              </a:rPr>
              <a:t>God’s goal</a:t>
            </a:r>
            <a:endParaRPr lang="en-US" sz="6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5291" y="2617976"/>
            <a:ext cx="4251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</a:t>
            </a: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or you this </a:t>
            </a:r>
            <a:r>
              <a:rPr lang="en-US" sz="4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</a:t>
            </a: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ear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59403" y="3341251"/>
            <a:ext cx="2028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sz="3200" i="1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 Peter 1</a:t>
            </a:r>
            <a:endParaRPr lang="en-US" sz="3200" i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494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38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God’s goal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7770" y="6034236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or you this 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ear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509" y="223838"/>
            <a:ext cx="1147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Heavy" charset="0"/>
                <a:ea typeface="Avenir Heavy" charset="0"/>
                <a:cs typeface="Avenir Heavy" charset="0"/>
              </a:rPr>
              <a:t>What God Is Doing For His People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509" y="1167151"/>
            <a:ext cx="927812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God by His mercy redeems a people </a:t>
            </a:r>
            <a:b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(1Peter 1.3; Exodus 2.23-25; 3.7-9; 4.31)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God promises this people an inheritance </a:t>
            </a:r>
            <a:b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(1Peter 1.4; Exodus 3.8; 13.5)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God’s power offers protection </a:t>
            </a:r>
            <a:b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(1Peter 1.5; Exodus 14.13-14;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ch.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15; 19.4) </a:t>
            </a:r>
            <a:endParaRPr lang="en-US" sz="44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01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38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God’s goal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7770" y="6034236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or you this 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ear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509" y="223838"/>
            <a:ext cx="1147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Heavy" charset="0"/>
                <a:ea typeface="Avenir Heavy" charset="0"/>
                <a:cs typeface="Avenir Heavy" charset="0"/>
              </a:rPr>
              <a:t>How We Obtain Our Inheritance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509" y="1167151"/>
            <a:ext cx="10764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By getting our minds right (vs. 13)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449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149" y="1299546"/>
            <a:ext cx="11087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“Therefore, </a:t>
            </a:r>
            <a:r>
              <a:rPr lang="en-US" sz="5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prepare your minds for action</a:t>
            </a: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, keep sober in spirit, fix your hope completely on the grace to be brought to you at the revelation of Jesus Christ.” (1 Peter 1:13)</a:t>
            </a:r>
          </a:p>
        </p:txBody>
      </p:sp>
    </p:spTree>
    <p:extLst>
      <p:ext uri="{BB962C8B-B14F-4D97-AF65-F5344CB8AC3E}">
        <p14:creationId xmlns:p14="http://schemas.microsoft.com/office/powerpoint/2010/main" val="1922892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149" y="1299546"/>
            <a:ext cx="11087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“Therefore, prepare your minds for action, </a:t>
            </a:r>
            <a:r>
              <a:rPr lang="en-US" sz="5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keep sober in spirit</a:t>
            </a: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, fix your hope completely on the grace to be brought to you at the revelation of Jesus Christ.” (1 Peter 1:13)</a:t>
            </a:r>
          </a:p>
        </p:txBody>
      </p:sp>
    </p:spTree>
    <p:extLst>
      <p:ext uri="{BB962C8B-B14F-4D97-AF65-F5344CB8AC3E}">
        <p14:creationId xmlns:p14="http://schemas.microsoft.com/office/powerpoint/2010/main" val="1599314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149" y="1299546"/>
            <a:ext cx="11087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“Therefore, prepare your minds for action, keep sober in spirit, </a:t>
            </a:r>
            <a:r>
              <a:rPr lang="en-US" sz="5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fix your hope completely on the grace to be brought to you at the revelation of Jesus Christ</a:t>
            </a:r>
            <a:r>
              <a:rPr lang="en-US" sz="5400" dirty="0" smtClean="0">
                <a:latin typeface="Avenir Book" charset="0"/>
                <a:ea typeface="Avenir Book" charset="0"/>
                <a:cs typeface="Avenir Book" charset="0"/>
              </a:rPr>
              <a:t>.” (1 Peter 1:13)</a:t>
            </a:r>
          </a:p>
        </p:txBody>
      </p:sp>
    </p:spTree>
    <p:extLst>
      <p:ext uri="{BB962C8B-B14F-4D97-AF65-F5344CB8AC3E}">
        <p14:creationId xmlns:p14="http://schemas.microsoft.com/office/powerpoint/2010/main" val="1546082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3148" y="5672138"/>
            <a:ext cx="238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God’s goal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7770" y="6034236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or you this 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ear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509" y="223838"/>
            <a:ext cx="1147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Heavy" charset="0"/>
                <a:ea typeface="Avenir Heavy" charset="0"/>
                <a:cs typeface="Avenir Heavy" charset="0"/>
              </a:rPr>
              <a:t>How We Obtain Our Inheritance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509" y="1167151"/>
            <a:ext cx="1076402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By getting our minds right (vs. 13)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By committing ourselves to holiness (vss. 14-16)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By never forgetting the price of salvation </a:t>
            </a:r>
            <a:b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(vss. 17-21)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506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0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0328" y="1661079"/>
            <a:ext cx="4029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venir Heavy" charset="0"/>
                <a:ea typeface="Avenir Heavy" charset="0"/>
                <a:cs typeface="Avenir Heavy" charset="0"/>
              </a:rPr>
              <a:t>God’s goal</a:t>
            </a:r>
            <a:endParaRPr lang="en-US" sz="6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5291" y="2617976"/>
            <a:ext cx="4251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</a:t>
            </a: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or you this </a:t>
            </a:r>
            <a:r>
              <a:rPr lang="en-US" sz="4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y</a:t>
            </a: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ear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5101" y="3341251"/>
            <a:ext cx="4273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latin typeface="Avenir Heavy" charset="0"/>
                <a:ea typeface="Avenir Heavy" charset="0"/>
                <a:cs typeface="Avenir Heavy" charset="0"/>
              </a:rPr>
              <a:t>i</a:t>
            </a:r>
            <a:r>
              <a:rPr lang="en-US" sz="4400" b="1" dirty="0" smtClean="0">
                <a:latin typeface="Avenir Heavy" charset="0"/>
                <a:ea typeface="Avenir Heavy" charset="0"/>
                <a:cs typeface="Avenir Heavy" charset="0"/>
              </a:rPr>
              <a:t>s holiness!</a:t>
            </a:r>
            <a:endParaRPr lang="en-US" sz="44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43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211</Words>
  <Application>Microsoft Macintosh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Avenir Book</vt:lpstr>
      <vt:lpstr>Avenir Heavy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</cp:revision>
  <dcterms:created xsi:type="dcterms:W3CDTF">2016-12-29T15:37:36Z</dcterms:created>
  <dcterms:modified xsi:type="dcterms:W3CDTF">2016-12-30T15:43:04Z</dcterms:modified>
</cp:coreProperties>
</file>