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1" r:id="rId5"/>
    <p:sldId id="263" r:id="rId6"/>
    <p:sldId id="264" r:id="rId7"/>
    <p:sldId id="257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FF"/>
    <a:srgbClr val="00B0F0"/>
    <a:srgbClr val="00B7FA"/>
    <a:srgbClr val="00B4F6"/>
    <a:srgbClr val="1B4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" y="9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7776201" y="1381881"/>
            <a:ext cx="1605461" cy="5060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519" y="605762"/>
            <a:ext cx="3015592" cy="398488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776201" y="1381881"/>
            <a:ext cx="1605461" cy="5060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29016" y="228049"/>
            <a:ext cx="5138620" cy="46832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29016" y="228049"/>
            <a:ext cx="5138620" cy="46832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651" y="147591"/>
            <a:ext cx="1345177" cy="19762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29016" y="228049"/>
            <a:ext cx="5138620" cy="46832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0379" y="231615"/>
            <a:ext cx="6130165" cy="297965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00693" y="3460036"/>
            <a:ext cx="6129929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9368" y="231614"/>
            <a:ext cx="6407449" cy="394303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B47A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B47A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B47A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47A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47A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B47A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85344" y="0"/>
            <a:ext cx="9314688" cy="523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651" y="147592"/>
            <a:ext cx="1644480" cy="1237072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Lessons from Jesus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59131" y="881195"/>
            <a:ext cx="6313713" cy="2788597"/>
          </a:xfrm>
          <a:solidFill>
            <a:srgbClr val="00B7FA">
              <a:alpha val="81176"/>
            </a:srgbClr>
          </a:solidFill>
          <a:ln w="19050">
            <a:solidFill>
              <a:srgbClr val="0070C0"/>
            </a:solidFill>
          </a:ln>
        </p:spPr>
        <p:txBody>
          <a:bodyPr numCol="1" anchor="t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Go where sinners are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Know your audience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Take the initiative</a:t>
            </a:r>
          </a:p>
          <a:p>
            <a:pPr marL="457200" indent="-446088" algn="l">
              <a:buFont typeface="Arial" charset="0"/>
              <a:buChar char="•"/>
            </a:pPr>
            <a:r>
              <a:rPr lang="en-US" sz="2800" dirty="0" smtClean="0"/>
              <a:t>Give them opportunity to open up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Be prepared to discuss the Bible</a:t>
            </a:r>
          </a:p>
        </p:txBody>
      </p:sp>
    </p:spTree>
    <p:extLst>
      <p:ext uri="{BB962C8B-B14F-4D97-AF65-F5344CB8AC3E}">
        <p14:creationId xmlns:p14="http://schemas.microsoft.com/office/powerpoint/2010/main" val="13307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" y="499872"/>
            <a:ext cx="3925824" cy="3621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3,000,000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150,000 (5%)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45% are unchurched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25% would visit if invited</a:t>
            </a:r>
            <a:r>
              <a:rPr lang="mr-IN" sz="3200" dirty="0" smtClean="0">
                <a:solidFill>
                  <a:srgbClr val="0070C0"/>
                </a:solidFill>
              </a:rPr>
              <a:t>…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By a Friend</a:t>
            </a:r>
          </a:p>
        </p:txBody>
      </p:sp>
    </p:spTree>
    <p:extLst>
      <p:ext uri="{BB962C8B-B14F-4D97-AF65-F5344CB8AC3E}">
        <p14:creationId xmlns:p14="http://schemas.microsoft.com/office/powerpoint/2010/main" val="8272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85344" y="0"/>
            <a:ext cx="9314688" cy="523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0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29016" y="666961"/>
            <a:ext cx="5138620" cy="3539279"/>
          </a:xfrm>
        </p:spPr>
        <p:txBody>
          <a:bodyPr anchor="t">
            <a:normAutofit lnSpcReduction="10000"/>
          </a:bodyPr>
          <a:lstStyle/>
          <a:p>
            <a:r>
              <a:rPr lang="en-US" sz="3200" b="1" dirty="0" smtClean="0"/>
              <a:t>The Best of the Best</a:t>
            </a:r>
          </a:p>
          <a:p>
            <a:r>
              <a:rPr lang="en-US" sz="3200" dirty="0" smtClean="0"/>
              <a:t>Nicodemus</a:t>
            </a:r>
            <a:endParaRPr lang="en-US" sz="2800" dirty="0" smtClean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A Jew’s Jew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Religious leader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Uses a Greek name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The best representative of the Jewish nation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651" y="147592"/>
            <a:ext cx="1644480" cy="1237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Contrast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7510" y="952605"/>
            <a:ext cx="7158444" cy="3612428"/>
          </a:xfrm>
          <a:solidFill>
            <a:srgbClr val="00BBFF">
              <a:alpha val="81176"/>
            </a:srgbClr>
          </a:solidFill>
          <a:ln w="19050">
            <a:solidFill>
              <a:srgbClr val="0070C0"/>
            </a:solidFill>
          </a:ln>
        </p:spPr>
        <p:txBody>
          <a:bodyPr numCol="2" anchor="ctr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Master of Israel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Favored Jew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High Reputation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Sought Jesus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Came by night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i="1" dirty="0" smtClean="0"/>
              <a:t>“You must be born  again”</a:t>
            </a:r>
            <a:endParaRPr lang="en-US" sz="2800" dirty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Lowest social rank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Despised nation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Immoral </a:t>
            </a:r>
            <a:r>
              <a:rPr lang="en-US" sz="2800" dirty="0" err="1" smtClean="0"/>
              <a:t>halfbreed</a:t>
            </a:r>
            <a:endParaRPr lang="en-US" sz="2800" dirty="0" smtClean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Jesus seeks her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Comes midday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i="1" dirty="0" smtClean="0"/>
              <a:t>“Gift of God”</a:t>
            </a:r>
            <a:endParaRPr lang="en-US" sz="2400" i="1" dirty="0" smtClean="0"/>
          </a:p>
          <a:p>
            <a:pPr marL="457200" indent="-457200" algn="l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2389632" y="147592"/>
            <a:ext cx="6473952" cy="693656"/>
          </a:xfrm>
          <a:prstGeom prst="roundRect">
            <a:avLst/>
          </a:prstGeom>
          <a:solidFill>
            <a:srgbClr val="00B0F0"/>
          </a:solidFill>
          <a:ln>
            <a:solidFill>
              <a:srgbClr val="00B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Nicodemus  vs  Samaritan Woman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7655"/>
          <a:stretch/>
        </p:blipFill>
        <p:spPr>
          <a:xfrm>
            <a:off x="84912" y="374468"/>
            <a:ext cx="6660718" cy="3614056"/>
          </a:xfrm>
          <a:prstGeom prst="rect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8" y="156755"/>
            <a:ext cx="6148599" cy="3971108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462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90830" y="3520998"/>
            <a:ext cx="4153987" cy="74269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arrington" charset="0"/>
                <a:ea typeface="Harrington" charset="0"/>
                <a:cs typeface="Harrington" charset="0"/>
              </a:rPr>
              <a:t>“A woman from Samaria came to draw water”</a:t>
            </a:r>
            <a:endParaRPr lang="en-US" sz="2800" dirty="0">
              <a:latin typeface="Harrington" charset="0"/>
              <a:ea typeface="Harrington" charset="0"/>
              <a:cs typeface="Harringto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34" y="100986"/>
            <a:ext cx="4548381" cy="3347608"/>
          </a:xfrm>
          <a:prstGeom prst="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651" y="147592"/>
            <a:ext cx="1644480" cy="1237072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Lessons from Jesus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59131" y="766128"/>
            <a:ext cx="6322423" cy="2010051"/>
          </a:xfrm>
          <a:solidFill>
            <a:srgbClr val="00B7FA">
              <a:alpha val="81176"/>
            </a:srgbClr>
          </a:solidFill>
          <a:ln w="19050">
            <a:solidFill>
              <a:srgbClr val="0070C0"/>
            </a:solidFill>
          </a:ln>
        </p:spPr>
        <p:txBody>
          <a:bodyPr numCol="1" anchor="t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Go where sinners are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Know your audience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Take the initiative</a:t>
            </a:r>
          </a:p>
        </p:txBody>
      </p:sp>
    </p:spTree>
    <p:extLst>
      <p:ext uri="{BB962C8B-B14F-4D97-AF65-F5344CB8AC3E}">
        <p14:creationId xmlns:p14="http://schemas.microsoft.com/office/powerpoint/2010/main" val="7201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5783" y="722358"/>
            <a:ext cx="5007429" cy="2787196"/>
          </a:xfrm>
        </p:spPr>
        <p:txBody>
          <a:bodyPr>
            <a:normAutofit/>
          </a:bodyPr>
          <a:lstStyle/>
          <a:p>
            <a:r>
              <a:rPr lang="en-US" sz="3600" smtClean="0"/>
              <a:t>What Jesus Did Not 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574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178</TotalTime>
  <Words>136</Words>
  <Application>Microsoft Macintosh PowerPoint</Application>
  <PresentationFormat>On-screen Show (16:9)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Adelle-Regular</vt:lpstr>
      <vt:lpstr>Apple Chancery</vt:lpstr>
      <vt:lpstr>Harrington</vt:lpstr>
      <vt:lpstr>Trebuchet MS</vt:lpstr>
      <vt:lpstr>Wingdings</vt:lpstr>
      <vt:lpstr>Arial</vt:lpstr>
      <vt:lpstr>Default</vt:lpstr>
      <vt:lpstr>PowerPoint Presentation</vt:lpstr>
      <vt:lpstr>PowerPoint Presentation</vt:lpstr>
      <vt:lpstr>PowerPoint Presentation</vt:lpstr>
      <vt:lpstr>The Contrast</vt:lpstr>
      <vt:lpstr>PowerPoint Presentation</vt:lpstr>
      <vt:lpstr>PowerPoint Presentation</vt:lpstr>
      <vt:lpstr>PowerPoint Presentation</vt:lpstr>
      <vt:lpstr>Lessons from Jesus</vt:lpstr>
      <vt:lpstr>What Jesus Did Not Do</vt:lpstr>
      <vt:lpstr>Lessons from Jesus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Steve Patton</cp:lastModifiedBy>
  <cp:revision>28</cp:revision>
  <dcterms:created xsi:type="dcterms:W3CDTF">2014-03-26T14:03:34Z</dcterms:created>
  <dcterms:modified xsi:type="dcterms:W3CDTF">2017-01-13T19:37:02Z</dcterms:modified>
</cp:coreProperties>
</file>