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83" r:id="rId4"/>
    <p:sldId id="284" r:id="rId5"/>
    <p:sldId id="282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6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  <a:endParaRPr lang="en-US" sz="5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o the </a:t>
            </a:r>
            <a:r>
              <a:rPr lang="en-US" sz="54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54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50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21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58" y="2095863"/>
            <a:ext cx="46284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539" y="2095863"/>
            <a:ext cx="46284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64505" y="5854629"/>
            <a:ext cx="2162034" cy="97265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8746" y="6016593"/>
            <a:ext cx="18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Baptism</a:t>
            </a:r>
            <a:endParaRPr lang="en-US" sz="32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5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50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21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58" y="2095863"/>
            <a:ext cx="462844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Flesh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539" y="2095863"/>
            <a:ext cx="462844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Spirit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64505" y="5854629"/>
            <a:ext cx="2162034" cy="97265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48746" y="6016593"/>
            <a:ext cx="18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Baptism</a:t>
            </a:r>
            <a:endParaRPr lang="en-US" sz="32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50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21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58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Flesh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Slaves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539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Spirit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Sons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64505" y="5854629"/>
            <a:ext cx="2162034" cy="97265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8746" y="6016593"/>
            <a:ext cx="18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Baptism</a:t>
            </a:r>
            <a:endParaRPr lang="en-US" sz="3200" b="1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5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71" y="2705725"/>
            <a:ext cx="331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entury" charset="0"/>
                <a:ea typeface="Century" charset="0"/>
                <a:cs typeface="Century" charset="0"/>
              </a:rPr>
              <a:t>If Sons, Why Do We Suffer?</a:t>
            </a:r>
            <a:endParaRPr lang="en-US" sz="4400" b="1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2643" y="1600199"/>
            <a:ext cx="79193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Our present suffering contrasted with our future glory (8.18-25)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The Spirit aids us now (8.26-27)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All things work out for our good (8.28-30)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40000"/>
                    </a:schemeClr>
                  </a:outerShdw>
                </a:effectLst>
                <a:latin typeface="Century" charset="0"/>
                <a:ea typeface="Century" charset="0"/>
                <a:cs typeface="Century" charset="0"/>
              </a:rPr>
              <a:t>We overwhelmingly conquer (8.31-39)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2">
                    <a:lumMod val="50000"/>
                    <a:alpha val="40000"/>
                  </a:scheme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114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 Heavy</vt:lpstr>
      <vt:lpstr>Calibri</vt:lpstr>
      <vt:lpstr>Calibri Light</vt:lpstr>
      <vt:lpstr>Century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24</cp:revision>
  <dcterms:created xsi:type="dcterms:W3CDTF">2016-12-02T01:41:56Z</dcterms:created>
  <dcterms:modified xsi:type="dcterms:W3CDTF">2017-02-05T02:25:59Z</dcterms:modified>
</cp:coreProperties>
</file>