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422"/>
    <a:srgbClr val="E0A81E"/>
    <a:srgbClr val="C6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33"/>
  </p:normalViewPr>
  <p:slideViewPr>
    <p:cSldViewPr snapToGrid="0" snapToObjects="1">
      <p:cViewPr varScale="1">
        <p:scale>
          <a:sx n="73" d="100"/>
          <a:sy n="73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87CE-C27C-9F44-A5AA-86BEE1563109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2B54-D857-5C46-B88A-63D2E00E8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7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65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7550" y="2357438"/>
            <a:ext cx="12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What</a:t>
            </a: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1931" y="2649825"/>
            <a:ext cx="3290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ED422"/>
                </a:solidFill>
                <a:latin typeface="Avenir Roman" charset="0"/>
                <a:ea typeface="Avenir Roman" charset="0"/>
                <a:cs typeface="Avenir Roman" charset="0"/>
              </a:rPr>
              <a:t>Moves</a:t>
            </a:r>
            <a:endParaRPr lang="en-US" sz="8000" dirty="0">
              <a:solidFill>
                <a:srgbClr val="FED422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851" y="3311544"/>
            <a:ext cx="239077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venir Roman" charset="0"/>
                <a:ea typeface="Avenir Roman" charset="0"/>
                <a:cs typeface="Avenir Roman" charset="0"/>
              </a:rPr>
              <a:t>You?</a:t>
            </a:r>
            <a:endParaRPr lang="en-US" sz="80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7323" y="4342595"/>
            <a:ext cx="261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Acts 1-5</a:t>
            </a:r>
            <a:endParaRPr lang="en-US" sz="32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5719" y="5188562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What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0100" y="5480949"/>
            <a:ext cx="181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ED422"/>
                </a:solidFill>
                <a:latin typeface="Avenir Roman" charset="0"/>
                <a:ea typeface="Avenir Roman" charset="0"/>
                <a:cs typeface="Avenir Roman" charset="0"/>
              </a:rPr>
              <a:t>Moves</a:t>
            </a:r>
            <a:endParaRPr lang="en-US" sz="4000" dirty="0">
              <a:solidFill>
                <a:srgbClr val="FED422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6341" y="5790462"/>
            <a:ext cx="239077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You?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177" y="6261807"/>
            <a:ext cx="261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Acts 1-5</a:t>
            </a:r>
            <a:endParaRPr lang="en-US" sz="20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08" y="578490"/>
            <a:ext cx="116292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800" dirty="0"/>
              <a:t>Does </a:t>
            </a:r>
            <a:r>
              <a:rPr lang="en-US" sz="3800" dirty="0">
                <a:solidFill>
                  <a:srgbClr val="FED422"/>
                </a:solidFill>
              </a:rPr>
              <a:t>remorse</a:t>
            </a:r>
            <a:r>
              <a:rPr lang="en-US" sz="3800" dirty="0"/>
              <a:t> for your sins move you? (Acts 2.37</a:t>
            </a:r>
            <a:r>
              <a:rPr lang="en-US" sz="38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800" dirty="0"/>
              <a:t>Does </a:t>
            </a:r>
            <a:r>
              <a:rPr lang="en-US" sz="3800" dirty="0">
                <a:solidFill>
                  <a:srgbClr val="FED422"/>
                </a:solidFill>
              </a:rPr>
              <a:t>thankfulness</a:t>
            </a:r>
            <a:r>
              <a:rPr lang="en-US" sz="3800" dirty="0"/>
              <a:t> for God’s grace move you? (Acts 3.8</a:t>
            </a:r>
            <a:r>
              <a:rPr lang="en-US" sz="38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800" dirty="0"/>
              <a:t>Does a sense of </a:t>
            </a:r>
            <a:r>
              <a:rPr lang="en-US" sz="3800" dirty="0">
                <a:solidFill>
                  <a:srgbClr val="FED422"/>
                </a:solidFill>
              </a:rPr>
              <a:t>duty</a:t>
            </a:r>
            <a:r>
              <a:rPr lang="en-US" sz="3800" dirty="0"/>
              <a:t> move you? (Acts 4.19-20; 5.29-32</a:t>
            </a:r>
            <a:r>
              <a:rPr lang="en-US" sz="38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800" dirty="0"/>
              <a:t>Does </a:t>
            </a:r>
            <a:r>
              <a:rPr lang="en-US" sz="3800" dirty="0">
                <a:solidFill>
                  <a:srgbClr val="FED422"/>
                </a:solidFill>
              </a:rPr>
              <a:t>trust</a:t>
            </a:r>
            <a:r>
              <a:rPr lang="en-US" sz="3800" dirty="0"/>
              <a:t> in God move you? (Acts 4.23-31</a:t>
            </a:r>
            <a:r>
              <a:rPr lang="en-US" sz="38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800" dirty="0"/>
              <a:t>Does </a:t>
            </a:r>
            <a:r>
              <a:rPr lang="en-US" sz="3800" dirty="0">
                <a:solidFill>
                  <a:srgbClr val="FED422"/>
                </a:solidFill>
              </a:rPr>
              <a:t>fear</a:t>
            </a:r>
            <a:r>
              <a:rPr lang="en-US" sz="3800" dirty="0"/>
              <a:t> of God move you? (Acts 5.11)</a:t>
            </a:r>
            <a:endParaRPr lang="en-US" sz="3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38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755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72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Book</vt:lpstr>
      <vt:lpstr>Avenir Medium</vt:lpstr>
      <vt:lpstr>Avenir Roman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</cp:revision>
  <dcterms:created xsi:type="dcterms:W3CDTF">2017-03-09T14:58:43Z</dcterms:created>
  <dcterms:modified xsi:type="dcterms:W3CDTF">2017-03-09T15:18:03Z</dcterms:modified>
</cp:coreProperties>
</file>