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5A492-AB14-4E24-A4E3-F5633E04C8F1}" type="datetimeFigureOut">
              <a:rPr lang="en-US" smtClean="0"/>
              <a:t>3/4/2017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07620-A5A9-400E-90D9-EF83C9F35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06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5A492-AB14-4E24-A4E3-F5633E04C8F1}" type="datetimeFigureOut">
              <a:rPr lang="en-US" smtClean="0"/>
              <a:t>3/4/2017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07620-A5A9-400E-90D9-EF83C9F35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378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5A492-AB14-4E24-A4E3-F5633E04C8F1}" type="datetimeFigureOut">
              <a:rPr lang="en-US" smtClean="0"/>
              <a:t>3/4/2017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07620-A5A9-400E-90D9-EF83C9F35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593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5A492-AB14-4E24-A4E3-F5633E04C8F1}" type="datetimeFigureOut">
              <a:rPr lang="en-US" smtClean="0"/>
              <a:t>3/4/2017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07620-A5A9-400E-90D9-EF83C9F35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529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5A492-AB14-4E24-A4E3-F5633E04C8F1}" type="datetimeFigureOut">
              <a:rPr lang="en-US" smtClean="0"/>
              <a:t>3/4/2017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07620-A5A9-400E-90D9-EF83C9F35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250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5A492-AB14-4E24-A4E3-F5633E04C8F1}" type="datetimeFigureOut">
              <a:rPr lang="en-US" smtClean="0"/>
              <a:t>3/4/2017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07620-A5A9-400E-90D9-EF83C9F35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373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5A492-AB14-4E24-A4E3-F5633E04C8F1}" type="datetimeFigureOut">
              <a:rPr lang="en-US" smtClean="0"/>
              <a:t>3/4/2017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07620-A5A9-400E-90D9-EF83C9F35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875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5A492-AB14-4E24-A4E3-F5633E04C8F1}" type="datetimeFigureOut">
              <a:rPr lang="en-US" smtClean="0"/>
              <a:t>3/4/2017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07620-A5A9-400E-90D9-EF83C9F35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77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5A492-AB14-4E24-A4E3-F5633E04C8F1}" type="datetimeFigureOut">
              <a:rPr lang="en-US" smtClean="0"/>
              <a:t>3/4/2017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07620-A5A9-400E-90D9-EF83C9F35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026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5A492-AB14-4E24-A4E3-F5633E04C8F1}" type="datetimeFigureOut">
              <a:rPr lang="en-US" smtClean="0"/>
              <a:t>3/4/2017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07620-A5A9-400E-90D9-EF83C9F35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335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5A492-AB14-4E24-A4E3-F5633E04C8F1}" type="datetimeFigureOut">
              <a:rPr lang="en-US" smtClean="0"/>
              <a:t>3/4/2017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07620-A5A9-400E-90D9-EF83C9F35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559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5A492-AB14-4E24-A4E3-F5633E04C8F1}" type="datetimeFigureOut">
              <a:rPr lang="en-US" smtClean="0"/>
              <a:t>3/4/2017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07620-A5A9-400E-90D9-EF83C9F35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727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3815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bibleencyclopedia.com/picturesjpeg/Moses_sees_Glory_of_GOD_1408-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5086" y="1388306"/>
            <a:ext cx="3810000" cy="516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228599" y="228600"/>
            <a:ext cx="11700803" cy="1046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6200" b="1" u="sng" dirty="0">
                <a:solidFill>
                  <a:schemeClr val="bg1"/>
                </a:solidFill>
                <a:latin typeface="Berlin Sans FB" panose="020E0602020502020306" pitchFamily="34" charset="0"/>
              </a:rPr>
              <a:t>Moses’ Relationship With God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525086" y="2159390"/>
            <a:ext cx="45720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9600" dirty="0">
                <a:solidFill>
                  <a:srgbClr val="FFFF00"/>
                </a:solidFill>
                <a:latin typeface="Berlin Sans FB" panose="020E0602020502020306" pitchFamily="34" charset="0"/>
              </a:rPr>
              <a:t>Exodus 33:7-11</a:t>
            </a:r>
          </a:p>
        </p:txBody>
      </p:sp>
    </p:spTree>
    <p:extLst>
      <p:ext uri="{BB962C8B-B14F-4D97-AF65-F5344CB8AC3E}">
        <p14:creationId xmlns:p14="http://schemas.microsoft.com/office/powerpoint/2010/main" val="3710782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grace-life.org/wp-content/uploads/2015/02/intimacy-with-god-fs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879" y="166467"/>
            <a:ext cx="9072491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79828" y="3477060"/>
            <a:ext cx="11324492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71500" indent="-5715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Char char="•"/>
            </a:pPr>
            <a:r>
              <a:rPr lang="en-US" altLang="en-US" sz="4800" dirty="0">
                <a:latin typeface="Berlin Sans FB" panose="020E0602020502020306" pitchFamily="34" charset="0"/>
              </a:rPr>
              <a:t>“Intimacy” (close familiarity)               Latin - “innermost”</a:t>
            </a:r>
          </a:p>
          <a:p>
            <a:pPr algn="ctr" eaLnBrk="1" hangingPunct="1">
              <a:buFont typeface="Arial" panose="020B0604020202020204" pitchFamily="34" charset="0"/>
              <a:buChar char="•"/>
            </a:pPr>
            <a:endParaRPr lang="en-US" altLang="en-US" sz="1200" dirty="0">
              <a:latin typeface="Berlin Sans FB" panose="020E0602020502020306" pitchFamily="34" charset="0"/>
            </a:endParaRPr>
          </a:p>
          <a:p>
            <a:pPr algn="ctr" eaLnBrk="1" hangingPunct="1">
              <a:buFont typeface="Arial" panose="020B0604020202020204" pitchFamily="34" charset="0"/>
              <a:buChar char="•"/>
            </a:pPr>
            <a:r>
              <a:rPr lang="en-US" altLang="en-US" sz="4800" dirty="0">
                <a:latin typeface="Berlin Sans FB" panose="020E0602020502020306" pitchFamily="34" charset="0"/>
              </a:rPr>
              <a:t>Intimacy was lost in the Garden with disobedience</a:t>
            </a:r>
          </a:p>
        </p:txBody>
      </p:sp>
    </p:spTree>
    <p:extLst>
      <p:ext uri="{BB962C8B-B14F-4D97-AF65-F5344CB8AC3E}">
        <p14:creationId xmlns:p14="http://schemas.microsoft.com/office/powerpoint/2010/main" val="3698461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grace-life.org/wp-content/uploads/2015/02/intimacy-with-god-fs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879" y="166467"/>
            <a:ext cx="9072491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81000" y="3392656"/>
            <a:ext cx="11407726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71500" indent="-5715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Char char="•"/>
            </a:pPr>
            <a:r>
              <a:rPr lang="en-US" altLang="en-US" sz="4800" dirty="0">
                <a:latin typeface="Berlin Sans FB" panose="020E0602020502020306" pitchFamily="34" charset="0"/>
              </a:rPr>
              <a:t>Jesus died to restore intimacy with God </a:t>
            </a:r>
            <a:r>
              <a:rPr lang="en-US" altLang="en-US" sz="4800" dirty="0">
                <a:solidFill>
                  <a:srgbClr val="FF0000"/>
                </a:solidFill>
                <a:latin typeface="Berlin Sans FB" panose="020E0602020502020306" pitchFamily="34" charset="0"/>
              </a:rPr>
              <a:t>(Galatians 4:4-6)</a:t>
            </a:r>
          </a:p>
          <a:p>
            <a:pPr algn="ctr" eaLnBrk="1" hangingPunct="1">
              <a:buFont typeface="Arial" panose="020B0604020202020204" pitchFamily="34" charset="0"/>
              <a:buChar char="•"/>
            </a:pPr>
            <a:endParaRPr lang="en-US" altLang="en-US" sz="1200" dirty="0">
              <a:latin typeface="Exotc350 Bd BT" panose="04030805050B02020A03" pitchFamily="82" charset="0"/>
            </a:endParaRPr>
          </a:p>
          <a:p>
            <a:pPr algn="ctr" eaLnBrk="1" hangingPunct="1">
              <a:buFont typeface="Arial" panose="020B0604020202020204" pitchFamily="34" charset="0"/>
              <a:buChar char="•"/>
            </a:pPr>
            <a:r>
              <a:rPr lang="en-US" altLang="en-US" sz="4800" dirty="0">
                <a:latin typeface="Berlin Sans FB" panose="020E0602020502020306" pitchFamily="34" charset="0"/>
              </a:rPr>
              <a:t>This relationship is available to us            </a:t>
            </a:r>
            <a:r>
              <a:rPr lang="en-US" altLang="en-US" sz="4800" dirty="0">
                <a:solidFill>
                  <a:srgbClr val="FF0000"/>
                </a:solidFill>
                <a:latin typeface="Berlin Sans FB" panose="020E0602020502020306" pitchFamily="34" charset="0"/>
              </a:rPr>
              <a:t>(John 15:15)(2 Cor. 3:12-18)</a:t>
            </a:r>
          </a:p>
        </p:txBody>
      </p:sp>
    </p:spTree>
    <p:extLst>
      <p:ext uri="{BB962C8B-B14F-4D97-AF65-F5344CB8AC3E}">
        <p14:creationId xmlns:p14="http://schemas.microsoft.com/office/powerpoint/2010/main" val="1332598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bibleencyclopedia.com/picturesjpeg/Moses_sees_Glory_of_GOD_1408-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4223" y="1989406"/>
            <a:ext cx="3492134" cy="4731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28600" y="1153544"/>
            <a:ext cx="11700802" cy="5709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4700" dirty="0">
                <a:solidFill>
                  <a:srgbClr val="FFFF00"/>
                </a:solidFill>
                <a:latin typeface="Berlin Sans FB" panose="020E0602020502020306" pitchFamily="34" charset="0"/>
              </a:rPr>
              <a:t>God wants to be close (Exodus 33:9)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en-US" altLang="en-US" sz="1200" dirty="0">
              <a:solidFill>
                <a:srgbClr val="FFFF00"/>
              </a:solidFill>
              <a:latin typeface="Berlin Sans FB" panose="020E0602020502020306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4700" dirty="0">
                <a:solidFill>
                  <a:srgbClr val="FFFF00"/>
                </a:solidFill>
                <a:latin typeface="Berlin Sans FB" panose="020E0602020502020306" pitchFamily="34" charset="0"/>
              </a:rPr>
              <a:t>Intimacy is a 2-way street                        (Exodus 33:12-17)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en-US" altLang="en-US" sz="1200" dirty="0">
              <a:solidFill>
                <a:srgbClr val="FFFF00"/>
              </a:solidFill>
              <a:latin typeface="Berlin Sans FB" panose="020E0602020502020306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4700" dirty="0">
                <a:solidFill>
                  <a:srgbClr val="FFFF00"/>
                </a:solidFill>
                <a:latin typeface="Berlin Sans FB" panose="020E0602020502020306" pitchFamily="34" charset="0"/>
              </a:rPr>
              <a:t>There is always more of                                God to see (Exodus 33:18-23)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en-US" altLang="en-US" sz="1200" dirty="0">
              <a:solidFill>
                <a:srgbClr val="FFFF00"/>
              </a:solidFill>
              <a:latin typeface="Berlin Sans FB" panose="020E0602020502020306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4700" dirty="0">
                <a:solidFill>
                  <a:srgbClr val="FFFF00"/>
                </a:solidFill>
                <a:latin typeface="Berlin Sans FB" panose="020E0602020502020306" pitchFamily="34" charset="0"/>
              </a:rPr>
              <a:t>A friend or onlooker?                              (Exodus 33:8)</a:t>
            </a: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28599" y="228600"/>
            <a:ext cx="11700803" cy="1046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6200" b="1" u="sng" dirty="0">
                <a:solidFill>
                  <a:schemeClr val="bg1"/>
                </a:solidFill>
                <a:latin typeface="Berlin Sans FB" panose="020E0602020502020306" pitchFamily="34" charset="0"/>
              </a:rPr>
              <a:t>Moses’ Relationship With God</a:t>
            </a:r>
          </a:p>
        </p:txBody>
      </p:sp>
    </p:spTree>
    <p:extLst>
      <p:ext uri="{BB962C8B-B14F-4D97-AF65-F5344CB8AC3E}">
        <p14:creationId xmlns:p14="http://schemas.microsoft.com/office/powerpoint/2010/main" val="1598810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45903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97</Words>
  <Application>Microsoft Office PowerPoint</Application>
  <PresentationFormat>Widescreen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Berlin Sans FB</vt:lpstr>
      <vt:lpstr>Calibri</vt:lpstr>
      <vt:lpstr>Calibri Light</vt:lpstr>
      <vt:lpstr>Exotc350 Bd BT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Jeremy Bard</dc:creator>
  <cp:lastModifiedBy>Jeremy Bard</cp:lastModifiedBy>
  <cp:revision>2</cp:revision>
  <dcterms:created xsi:type="dcterms:W3CDTF">2017-03-05T02:38:49Z</dcterms:created>
  <dcterms:modified xsi:type="dcterms:W3CDTF">2017-03-05T02:43:26Z</dcterms:modified>
</cp:coreProperties>
</file>