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324" r:id="rId3"/>
    <p:sldId id="326" r:id="rId4"/>
    <p:sldId id="32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8233"/>
    <a:srgbClr val="C41E3E"/>
    <a:srgbClr val="00A44C"/>
    <a:srgbClr val="FFE562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20"/>
    <p:restoredTop sz="94595"/>
  </p:normalViewPr>
  <p:slideViewPr>
    <p:cSldViewPr snapToGrid="0" snapToObjects="1">
      <p:cViewPr varScale="1">
        <p:scale>
          <a:sx n="76" d="100"/>
          <a:sy n="76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64456-1292-6840-AAAA-F87B9FC5C6B0}" type="datetimeFigureOut">
              <a:rPr lang="en-US" smtClean="0"/>
              <a:t>4/1/17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E119D-3F24-D94E-95EE-8A818DBEE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7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B3DFC-808A-064E-B9F6-720880E35CCB}" type="datetimeFigureOut">
              <a:rPr lang="en-US" smtClean="0"/>
              <a:t>4/1/17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CA83D-A8E9-4B45-80FF-DAA48E620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3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0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3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8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2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058E-AE89-5C41-AACE-86B889CB8F6D}" type="datetimeFigureOut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9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25" y="-371959"/>
            <a:ext cx="12853260" cy="722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0621" y="365125"/>
            <a:ext cx="10893971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God’s Hand in </a:t>
            </a:r>
            <a:r>
              <a:rPr lang="en-US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Abraham’s Lineage</a:t>
            </a:r>
            <a:endParaRPr lang="en-US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954" y="1604960"/>
            <a:ext cx="10876845" cy="3627440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Circumstances of Isaac’s birth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God reaffirms The Promises through Isaac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God reaffirms The Promises to Isaac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God’s selection of Jacob over Esau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God causes Jacob to prosper under Laban</a:t>
            </a:r>
            <a:endParaRPr lang="en-US" sz="34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822" y="5453252"/>
            <a:ext cx="1019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God’s Plan Through </a:t>
            </a:r>
            <a:r>
              <a:rPr lang="en-US" sz="40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Abraham’s Descendants</a:t>
            </a:r>
            <a:endParaRPr lang="en-US" sz="32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5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41</Words>
  <Application>Microsoft Macintosh PowerPoint</Application>
  <PresentationFormat>Widescreen</PresentationFormat>
  <Paragraphs>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Calibri Light</vt:lpstr>
      <vt:lpstr>Calisto MT</vt:lpstr>
      <vt:lpstr>Arial</vt:lpstr>
      <vt:lpstr>Office Theme</vt:lpstr>
      <vt:lpstr>PowerPoint Presentation</vt:lpstr>
      <vt:lpstr>PowerPoint Presentation</vt:lpstr>
      <vt:lpstr>PowerPoint Presentation</vt:lpstr>
      <vt:lpstr>God’s Hand in Abraham’s Lineage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Steve Patton</cp:lastModifiedBy>
  <cp:revision>40</cp:revision>
  <cp:lastPrinted>2017-03-29T18:38:22Z</cp:lastPrinted>
  <dcterms:created xsi:type="dcterms:W3CDTF">2017-03-03T15:16:10Z</dcterms:created>
  <dcterms:modified xsi:type="dcterms:W3CDTF">2017-04-01T16:36:24Z</dcterms:modified>
</cp:coreProperties>
</file>