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43"/>
  </p:normalViewPr>
  <p:slideViewPr>
    <p:cSldViewPr snapToGrid="0" snapToObjects="1">
      <p:cViewPr varScale="1">
        <p:scale>
          <a:sx n="88" d="100"/>
          <a:sy n="88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3F120-E739-4241-9832-8DC50B27F28C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F5124-3517-2448-ABAC-C5E81B035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3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9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92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2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3CA83D-A8E9-4B45-80FF-DAA48E6201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21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2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5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306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3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60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3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22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01D47-91AA-984B-99D4-B046F7D1F5FA}" type="datetimeFigureOut">
              <a:rPr lang="en-US" smtClean="0"/>
              <a:t>5/6/17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3D9EA-42EE-5E4A-AC63-4EADF3858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0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74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3" y="0"/>
            <a:ext cx="1099005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2318" y="5615569"/>
            <a:ext cx="1019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Captivity and the Return</a:t>
            </a:r>
            <a:endParaRPr lang="en-US" sz="40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3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Captivity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8560" y="1321338"/>
            <a:ext cx="9230673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Northern Kingdom of Israel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The Southern Kingdom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The Prophets of Captivity</a:t>
            </a:r>
          </a:p>
          <a:p>
            <a:pPr marL="1600200" lvl="2" indent="-685800">
              <a:lnSpc>
                <a:spcPts val="5760"/>
              </a:lnSpc>
              <a:buFont typeface="Arial" charset="0"/>
              <a:buChar char="•"/>
            </a:pPr>
            <a:r>
              <a:rPr lang="en-US" sz="4000" dirty="0" smtClean="0">
                <a:solidFill>
                  <a:srgbClr val="FFFC00"/>
                </a:solidFill>
              </a:rPr>
              <a:t>Jeremiah, Ezekiel, Daniel</a:t>
            </a:r>
          </a:p>
        </p:txBody>
      </p:sp>
    </p:spTree>
    <p:extLst>
      <p:ext uri="{BB962C8B-B14F-4D97-AF65-F5344CB8AC3E}">
        <p14:creationId xmlns:p14="http://schemas.microsoft.com/office/powerpoint/2010/main" val="18773296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263" y="17969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4800" b="1" dirty="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Restoration</a:t>
            </a:r>
            <a:endParaRPr lang="en-US" sz="4800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8560" y="1321338"/>
            <a:ext cx="9230673" cy="3067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Zerubbabel (Ezra 2)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Ezra (Ezra 7</a:t>
            </a:r>
            <a:r>
              <a:rPr lang="en-US" sz="4000" dirty="0" smtClean="0">
                <a:solidFill>
                  <a:srgbClr val="FFFC00"/>
                </a:solidFill>
              </a:rPr>
              <a:t>&amp;</a:t>
            </a:r>
            <a:r>
              <a:rPr lang="en-US" sz="4400" dirty="0" smtClean="0">
                <a:solidFill>
                  <a:srgbClr val="FFFC00"/>
                </a:solidFill>
              </a:rPr>
              <a:t>8)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r>
              <a:rPr lang="en-US" sz="4400" dirty="0" smtClean="0">
                <a:solidFill>
                  <a:srgbClr val="FFFC00"/>
                </a:solidFill>
              </a:rPr>
              <a:t>Nehemiah (Neh. 1</a:t>
            </a:r>
            <a:r>
              <a:rPr lang="en-US" sz="4000" dirty="0" smtClean="0">
                <a:solidFill>
                  <a:srgbClr val="FFFC00"/>
                </a:solidFill>
              </a:rPr>
              <a:t>&amp;</a:t>
            </a:r>
            <a:r>
              <a:rPr lang="en-US" sz="4400" dirty="0" smtClean="0">
                <a:solidFill>
                  <a:srgbClr val="FFFC00"/>
                </a:solidFill>
              </a:rPr>
              <a:t>2)</a:t>
            </a:r>
          </a:p>
          <a:p>
            <a:pPr marL="1143000" lvl="1" indent="-685800">
              <a:lnSpc>
                <a:spcPts val="5760"/>
              </a:lnSpc>
              <a:buFont typeface="Arial" charset="0"/>
              <a:buChar char="•"/>
            </a:pPr>
            <a:endParaRPr lang="en-US" sz="4000" dirty="0" smtClean="0">
              <a:solidFill>
                <a:srgbClr val="FFF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8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3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5546" y="231859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spc="3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The </a:t>
            </a:r>
            <a:r>
              <a:rPr lang="en-US" sz="6600" b="1" spc="300" smtClean="0">
                <a:solidFill>
                  <a:srgbClr val="FFFC00"/>
                </a:solidFill>
                <a:latin typeface="Calisto MT" charset="0"/>
                <a:ea typeface="Calisto MT" charset="0"/>
                <a:cs typeface="Calisto MT" charset="0"/>
              </a:rPr>
              <a:t>Remnant</a:t>
            </a:r>
            <a:endParaRPr lang="en-US" sz="6600" b="1" spc="3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796" y="5453252"/>
            <a:ext cx="7565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80163" y="2766218"/>
            <a:ext cx="906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C00"/>
              </a:solidFill>
              <a:latin typeface="Calisto MT" charset="0"/>
              <a:ea typeface="Calisto MT" charset="0"/>
              <a:cs typeface="Calisto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142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</Words>
  <Application>Microsoft Macintosh PowerPoint</Application>
  <PresentationFormat>Widescreen</PresentationFormat>
  <Paragraphs>15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Calibri Light</vt:lpstr>
      <vt:lpstr>Calisto MT</vt:lpstr>
      <vt:lpstr>Arial</vt:lpstr>
      <vt:lpstr>Office Theme</vt:lpstr>
      <vt:lpstr>PowerPoint Presentation</vt:lpstr>
      <vt:lpstr>PowerPoint Presentation</vt:lpstr>
      <vt:lpstr>The Captivity</vt:lpstr>
      <vt:lpstr>The Restoration</vt:lpstr>
      <vt:lpstr>The Remnant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Patton</dc:creator>
  <cp:lastModifiedBy>Steve Patton</cp:lastModifiedBy>
  <cp:revision>1</cp:revision>
  <dcterms:created xsi:type="dcterms:W3CDTF">2017-05-06T15:27:46Z</dcterms:created>
  <dcterms:modified xsi:type="dcterms:W3CDTF">2017-05-06T15:29:20Z</dcterms:modified>
</cp:coreProperties>
</file>