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33"/>
  </p:normalViewPr>
  <p:slideViewPr>
    <p:cSldViewPr snapToGrid="0" snapToObjects="1">
      <p:cViewPr varScale="1">
        <p:scale>
          <a:sx n="73" d="100"/>
          <a:sy n="73" d="100"/>
        </p:scale>
        <p:origin x="2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C289-7682-A142-8B3E-F17A4D5859FC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A94-954B-F54A-955C-A0AFA12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C289-7682-A142-8B3E-F17A4D5859FC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A94-954B-F54A-955C-A0AFA12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C289-7682-A142-8B3E-F17A4D5859FC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A94-954B-F54A-955C-A0AFA12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C289-7682-A142-8B3E-F17A4D5859FC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A94-954B-F54A-955C-A0AFA12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C289-7682-A142-8B3E-F17A4D5859FC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A94-954B-F54A-955C-A0AFA12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C289-7682-A142-8B3E-F17A4D5859FC}" type="datetimeFigureOut">
              <a:rPr lang="en-US" smtClean="0"/>
              <a:t>5/12/17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A94-954B-F54A-955C-A0AFA12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C289-7682-A142-8B3E-F17A4D5859FC}" type="datetimeFigureOut">
              <a:rPr lang="en-US" smtClean="0"/>
              <a:t>5/12/17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A94-954B-F54A-955C-A0AFA12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C289-7682-A142-8B3E-F17A4D5859FC}" type="datetimeFigureOut">
              <a:rPr lang="en-US" smtClean="0"/>
              <a:t>5/12/17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A94-954B-F54A-955C-A0AFA12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C289-7682-A142-8B3E-F17A4D5859FC}" type="datetimeFigureOut">
              <a:rPr lang="en-US" smtClean="0"/>
              <a:t>5/12/17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A94-954B-F54A-955C-A0AFA12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C289-7682-A142-8B3E-F17A4D5859FC}" type="datetimeFigureOut">
              <a:rPr lang="en-US" smtClean="0"/>
              <a:t>5/12/17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A94-954B-F54A-955C-A0AFA12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C289-7682-A142-8B3E-F17A4D5859FC}" type="datetimeFigureOut">
              <a:rPr lang="en-US" smtClean="0"/>
              <a:t>5/12/17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A94-954B-F54A-955C-A0AFA12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C289-7682-A142-8B3E-F17A4D5859FC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5A94-954B-F54A-955C-A0AFA1206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0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7875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3" y="-11589"/>
            <a:ext cx="12212603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853544"/>
            <a:ext cx="547211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entury" charset="0"/>
                <a:ea typeface="Century" charset="0"/>
                <a:cs typeface="Century" charset="0"/>
              </a:rPr>
              <a:t>They brought their children </a:t>
            </a:r>
            <a:br>
              <a:rPr lang="en-US" sz="5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entury" charset="0"/>
                <a:ea typeface="Century" charset="0"/>
                <a:cs typeface="Century" charset="0"/>
              </a:rPr>
            </a:br>
            <a:r>
              <a:rPr lang="en-US" sz="5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entury" charset="0"/>
                <a:ea typeface="Century" charset="0"/>
                <a:cs typeface="Century" charset="0"/>
              </a:rPr>
              <a:t>to the Lord</a:t>
            </a:r>
          </a:p>
          <a:p>
            <a:pPr algn="ctr">
              <a:spcBef>
                <a:spcPts val="1200"/>
              </a:spcBef>
            </a:pPr>
            <a:r>
              <a:rPr lang="en-US" sz="3600" dirty="0" smtClean="0">
                <a:solidFill>
                  <a:srgbClr val="FF0000"/>
                </a:solidFill>
                <a:latin typeface="Century" charset="0"/>
                <a:ea typeface="Century" charset="0"/>
                <a:cs typeface="Century" charset="0"/>
              </a:rPr>
              <a:t>Mark 10.13-16</a:t>
            </a:r>
            <a:endParaRPr lang="en-US" sz="3600" dirty="0">
              <a:solidFill>
                <a:srgbClr val="FF0000"/>
              </a:solidFill>
              <a:latin typeface="Century" charset="0"/>
              <a:ea typeface="Century" charset="0"/>
              <a:cs typeface="Centu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86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590"/>
            <a:ext cx="12192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8665" y="219352"/>
            <a:ext cx="277177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entury" charset="0"/>
                <a:ea typeface="Century" charset="0"/>
                <a:cs typeface="Century" charset="0"/>
              </a:rPr>
              <a:t>They brought </a:t>
            </a:r>
            <a:b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entury" charset="0"/>
                <a:ea typeface="Century" charset="0"/>
                <a:cs typeface="Century" charset="0"/>
              </a:rPr>
            </a:b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entury" charset="0"/>
                <a:ea typeface="Century" charset="0"/>
                <a:cs typeface="Century" charset="0"/>
              </a:rPr>
              <a:t>their children </a:t>
            </a:r>
            <a:b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entury" charset="0"/>
                <a:ea typeface="Century" charset="0"/>
                <a:cs typeface="Century" charset="0"/>
              </a:rPr>
            </a:b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entury" charset="0"/>
                <a:ea typeface="Century" charset="0"/>
                <a:cs typeface="Century" charset="0"/>
              </a:rPr>
              <a:t>to the Lord</a:t>
            </a:r>
          </a:p>
          <a:p>
            <a:pPr algn="ctr">
              <a:spcBef>
                <a:spcPts val="600"/>
              </a:spcBef>
            </a:pPr>
            <a:r>
              <a:rPr lang="en-US" sz="2400" dirty="0" smtClean="0">
                <a:solidFill>
                  <a:srgbClr val="FF0000"/>
                </a:solidFill>
                <a:latin typeface="Century" charset="0"/>
                <a:ea typeface="Century" charset="0"/>
                <a:cs typeface="Century" charset="0"/>
              </a:rPr>
              <a:t>Mark 10.13-16</a:t>
            </a:r>
            <a:endParaRPr lang="en-US" sz="2400" dirty="0">
              <a:solidFill>
                <a:srgbClr val="FF0000"/>
              </a:solidFill>
              <a:latin typeface="Century" charset="0"/>
              <a:ea typeface="Century" charset="0"/>
              <a:cs typeface="Centur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7" y="2543175"/>
            <a:ext cx="824388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Aft>
                <a:spcPts val="1800"/>
              </a:spcAft>
              <a:buFont typeface="+mj-lt"/>
              <a:buAutoNum type="arabicPeriod"/>
            </a:pPr>
            <a:r>
              <a:rPr lang="en-US" sz="3600" dirty="0" smtClean="0">
                <a:latin typeface="Century" charset="0"/>
                <a:ea typeface="Century" charset="0"/>
                <a:cs typeface="Century" charset="0"/>
              </a:rPr>
              <a:t>By modeling faith at home</a:t>
            </a:r>
          </a:p>
          <a:p>
            <a:pPr marL="742950" indent="-742950">
              <a:spcAft>
                <a:spcPts val="1800"/>
              </a:spcAft>
              <a:buFont typeface="+mj-lt"/>
              <a:buAutoNum type="arabicPeriod"/>
            </a:pPr>
            <a:r>
              <a:rPr lang="en-US" sz="3600" dirty="0" smtClean="0">
                <a:latin typeface="Century" charset="0"/>
                <a:ea typeface="Century" charset="0"/>
                <a:cs typeface="Century" charset="0"/>
              </a:rPr>
              <a:t>By acting intentionally</a:t>
            </a:r>
          </a:p>
          <a:p>
            <a:pPr marL="742950" indent="-742950">
              <a:spcAft>
                <a:spcPts val="1800"/>
              </a:spcAft>
              <a:buFont typeface="+mj-lt"/>
              <a:buAutoNum type="arabicPeriod"/>
            </a:pPr>
            <a:r>
              <a:rPr lang="en-US" sz="3600" dirty="0" smtClean="0">
                <a:latin typeface="Century" charset="0"/>
                <a:ea typeface="Century" charset="0"/>
                <a:cs typeface="Century" charset="0"/>
              </a:rPr>
              <a:t>By doing right even when you are the only one</a:t>
            </a:r>
            <a:endParaRPr lang="en-US" sz="3600" dirty="0">
              <a:latin typeface="Century" charset="0"/>
              <a:ea typeface="Century" charset="0"/>
              <a:cs typeface="Centu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0729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3" y="-11589"/>
            <a:ext cx="12212603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853544"/>
            <a:ext cx="5472113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entury" charset="0"/>
                <a:ea typeface="Century" charset="0"/>
                <a:cs typeface="Century" charset="0"/>
              </a:rPr>
              <a:t>“And He took them in His arms and began blessing them, laying His hands on them.”</a:t>
            </a:r>
          </a:p>
          <a:p>
            <a:pPr algn="ctr">
              <a:spcBef>
                <a:spcPts val="1200"/>
              </a:spcBef>
            </a:pPr>
            <a:r>
              <a:rPr lang="en-US" sz="3200" dirty="0" smtClean="0">
                <a:solidFill>
                  <a:srgbClr val="FF0000"/>
                </a:solidFill>
                <a:latin typeface="Century" charset="0"/>
                <a:ea typeface="Century" charset="0"/>
                <a:cs typeface="Century" charset="0"/>
              </a:rPr>
              <a:t>Mark 10.16</a:t>
            </a:r>
            <a:endParaRPr lang="en-US" sz="3200" dirty="0">
              <a:solidFill>
                <a:srgbClr val="FF0000"/>
              </a:solidFill>
              <a:latin typeface="Century" charset="0"/>
              <a:ea typeface="Century" charset="0"/>
              <a:cs typeface="Centu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5160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3406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45</Words>
  <Application>Microsoft Macintosh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Century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2017-05-12T19:51:55Z</dcterms:created>
  <dcterms:modified xsi:type="dcterms:W3CDTF">2017-05-12T20:05:15Z</dcterms:modified>
</cp:coreProperties>
</file>