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16D6-B686-B346-96E0-4E36A19A19ED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4469B-7933-6248-896E-9052241FB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0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1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8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4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8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0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0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7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9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2E422-EDCB-E94F-98AF-5F97B1FCBC0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94331-8DD5-A44D-A9F6-ADB2A3D3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18" y="5615569"/>
            <a:ext cx="101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New Testament</a:t>
            </a:r>
            <a:endParaRPr lang="en-US" sz="40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9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45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3302" y="5456849"/>
            <a:ext cx="7565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New Testament</a:t>
            </a:r>
            <a:endParaRPr lang="en-US" sz="44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77" y="1632353"/>
            <a:ext cx="112418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>
                <a:solidFill>
                  <a:srgbClr val="FFFC00"/>
                </a:solidFill>
              </a:rPr>
              <a:t>Revealed  by Divine Inspiration through Holy Spirit.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Revealed through the apostles and prophets.</a:t>
            </a:r>
          </a:p>
          <a:p>
            <a:pPr marL="1600200" lvl="2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Guided very specifically in their words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Would guide the church in perpetuity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Would be the final authority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6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24933" y="326611"/>
            <a:ext cx="11277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Gods Provision for the Revelation of </a:t>
            </a:r>
            <a:r>
              <a:rPr lang="en-US" sz="4000" b="1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Gospel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9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45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3302" y="5456849"/>
            <a:ext cx="7565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New Testament</a:t>
            </a:r>
            <a:endParaRPr lang="en-US" sz="44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77" y="1632353"/>
            <a:ext cx="112418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Just as we learn from any document.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Thre</a:t>
            </a:r>
            <a:r>
              <a:rPr lang="en-US" sz="3600" dirty="0" smtClean="0">
                <a:solidFill>
                  <a:srgbClr val="FFFC00"/>
                </a:solidFill>
              </a:rPr>
              <a:t>e ways to learn:</a:t>
            </a:r>
          </a:p>
          <a:p>
            <a:pPr marL="1600200" lvl="2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By illustration and example</a:t>
            </a:r>
          </a:p>
          <a:p>
            <a:pPr marL="1600200" lvl="2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By commands and statements of truth</a:t>
            </a:r>
          </a:p>
          <a:p>
            <a:pPr marL="1600200" lvl="2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By conclusions drawn from the text.</a:t>
            </a:r>
            <a:endParaRPr lang="en-US" sz="36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6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24933" y="326611"/>
            <a:ext cx="11277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How Do We Learn From His Revealed Will?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2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45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3302" y="5456849"/>
            <a:ext cx="7565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New Testament</a:t>
            </a:r>
            <a:endParaRPr lang="en-US" sz="44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77" y="1632353"/>
            <a:ext cx="11241886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Four Gospels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biography and instruction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Acts of the Apostles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historical narrative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Paul’s Letters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Romans to Hebrews</a:t>
            </a:r>
          </a:p>
          <a:p>
            <a:pPr marL="1600200" lvl="2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Written to churches, individuals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General Letters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written by James, Peter, Jude, John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Revelation - prophetic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6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24933" y="326611"/>
            <a:ext cx="11277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New Testament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137</Words>
  <Application>Microsoft Macintosh PowerPoint</Application>
  <PresentationFormat>Widescreen</PresentationFormat>
  <Paragraphs>30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Calisto MT</vt:lpstr>
      <vt:lpstr>Mangal</vt:lpstr>
      <vt:lpstr>Arial</vt:lpstr>
      <vt:lpstr>Office Theme</vt:lpstr>
      <vt:lpstr>PowerPoint Presentation</vt:lpstr>
      <vt:lpstr>PowerPoint Presentation</vt:lpstr>
      <vt:lpstr>Gods Provision for the Revelation of the Gospel</vt:lpstr>
      <vt:lpstr>How Do We Learn From His Revealed Will?</vt:lpstr>
      <vt:lpstr>The New Testament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Steve Patton</cp:lastModifiedBy>
  <cp:revision>1</cp:revision>
  <dcterms:created xsi:type="dcterms:W3CDTF">2017-05-24T17:35:28Z</dcterms:created>
  <dcterms:modified xsi:type="dcterms:W3CDTF">2017-05-24T17:38:12Z</dcterms:modified>
</cp:coreProperties>
</file>