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0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6A032-CBE6-A54E-B53C-37B3A7F702ED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D7FE5-5737-214A-8BEF-E4D9E47E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9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40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9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6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4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7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9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3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6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885A-1FB8-9D42-92B0-5C10F084C1CC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B393-6D7F-6841-9124-D542C02A2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245" y="5190979"/>
            <a:ext cx="1738425" cy="1172664"/>
          </a:xfrm>
          <a:prstGeom prst="rect">
            <a:avLst/>
          </a:prstGeom>
        </p:spPr>
      </p:pic>
      <p:pic>
        <p:nvPicPr>
          <p:cNvPr id="10" name="Picture 2" descr="D:\Projectr\GIFFiles\Divided Kingdo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3" y="124705"/>
            <a:ext cx="10174434" cy="662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04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Role of the Prophets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245" y="5190979"/>
            <a:ext cx="1738425" cy="1172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8560" y="1321338"/>
            <a:ext cx="9230673" cy="3044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800" dirty="0" smtClean="0">
                <a:solidFill>
                  <a:srgbClr val="FFFC00"/>
                </a:solidFill>
              </a:rPr>
              <a:t>Call to repentance</a:t>
            </a:r>
            <a:endParaRPr lang="en-US" sz="48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800" dirty="0" smtClean="0">
                <a:solidFill>
                  <a:srgbClr val="FFFC00"/>
                </a:solidFill>
              </a:rPr>
              <a:t>Call judgment upon the nations</a:t>
            </a:r>
            <a:endParaRPr lang="en-US" sz="48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800" dirty="0" smtClean="0">
                <a:solidFill>
                  <a:srgbClr val="FFFC00"/>
                </a:solidFill>
              </a:rPr>
              <a:t>Prophesy of the Messiah and His Kingdom</a:t>
            </a:r>
            <a:endParaRPr lang="en-US" sz="4800" dirty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9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</Words>
  <Application>Microsoft Macintosh PowerPoint</Application>
  <PresentationFormat>Widescreen</PresentationFormat>
  <Paragraphs>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</vt:lpstr>
      <vt:lpstr>Calibri Light</vt:lpstr>
      <vt:lpstr>Calisto MT</vt:lpstr>
      <vt:lpstr>Arial</vt:lpstr>
      <vt:lpstr>Office Theme</vt:lpstr>
      <vt:lpstr>PowerPoint Presentation</vt:lpstr>
      <vt:lpstr>PowerPoint Presentation</vt:lpstr>
      <vt:lpstr>The Role of the Prophets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Steve Patton</cp:lastModifiedBy>
  <cp:revision>1</cp:revision>
  <dcterms:created xsi:type="dcterms:W3CDTF">2017-05-03T21:25:27Z</dcterms:created>
  <dcterms:modified xsi:type="dcterms:W3CDTF">2017-05-03T21:28:19Z</dcterms:modified>
</cp:coreProperties>
</file>