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43"/>
  </p:normalViewPr>
  <p:slideViewPr>
    <p:cSldViewPr snapToGrid="0" snapToObjects="1">
      <p:cViewPr varScale="1">
        <p:scale>
          <a:sx n="88" d="100"/>
          <a:sy n="88" d="100"/>
        </p:scale>
        <p:origin x="184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3E4AC-7AFC-8247-A4AF-82564A30F900}" type="datetimeFigureOut">
              <a:rPr lang="en-US" smtClean="0"/>
              <a:t>5/10/17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84084-3F37-134A-A3DD-394BB38C2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2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5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46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36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36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74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2B12-2B59-E84D-91DE-65D9E2C853D7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0983-F51B-9C48-99BE-C7EABEE8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0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2B12-2B59-E84D-91DE-65D9E2C853D7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0983-F51B-9C48-99BE-C7EABEE8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5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2B12-2B59-E84D-91DE-65D9E2C853D7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0983-F51B-9C48-99BE-C7EABEE8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2B12-2B59-E84D-91DE-65D9E2C853D7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0983-F51B-9C48-99BE-C7EABEE8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4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2B12-2B59-E84D-91DE-65D9E2C853D7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0983-F51B-9C48-99BE-C7EABEE8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2B12-2B59-E84D-91DE-65D9E2C853D7}" type="datetimeFigureOut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0983-F51B-9C48-99BE-C7EABEE8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05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2B12-2B59-E84D-91DE-65D9E2C853D7}" type="datetimeFigureOut">
              <a:rPr lang="en-US" smtClean="0"/>
              <a:t>5/10/17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0983-F51B-9C48-99BE-C7EABEE8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2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2B12-2B59-E84D-91DE-65D9E2C853D7}" type="datetimeFigureOut">
              <a:rPr lang="en-US" smtClean="0"/>
              <a:t>5/10/17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0983-F51B-9C48-99BE-C7EABEE8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9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2B12-2B59-E84D-91DE-65D9E2C853D7}" type="datetimeFigureOut">
              <a:rPr lang="en-US" smtClean="0"/>
              <a:t>5/10/17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0983-F51B-9C48-99BE-C7EABEE8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7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2B12-2B59-E84D-91DE-65D9E2C853D7}" type="datetimeFigureOut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0983-F51B-9C48-99BE-C7EABEE8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5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2B12-2B59-E84D-91DE-65D9E2C853D7}" type="datetimeFigureOut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90983-F51B-9C48-99BE-C7EABEE8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A2B12-2B59-E84D-91DE-65D9E2C853D7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90983-F51B-9C48-99BE-C7EABEE8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38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43" y="0"/>
            <a:ext cx="109900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318" y="5615569"/>
            <a:ext cx="1019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48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Post Exile Period</a:t>
            </a:r>
            <a:endParaRPr lang="en-US" sz="40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263" y="17969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48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Jews Return</a:t>
            </a:r>
            <a:endParaRPr lang="en-US" sz="48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796" y="5453252"/>
            <a:ext cx="75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8560" y="1321338"/>
            <a:ext cx="9230673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r>
              <a:rPr lang="en-US" sz="4400" dirty="0" smtClean="0">
                <a:solidFill>
                  <a:srgbClr val="FFFC00"/>
                </a:solidFill>
              </a:rPr>
              <a:t>536 BC - Zerubbabel (Ezra 2)</a:t>
            </a:r>
          </a:p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r>
              <a:rPr lang="en-US" sz="4400" dirty="0" smtClean="0">
                <a:solidFill>
                  <a:srgbClr val="FFFC00"/>
                </a:solidFill>
              </a:rPr>
              <a:t>545 BC - Ezra (Ezra 7</a:t>
            </a:r>
            <a:r>
              <a:rPr lang="en-US" sz="4000" dirty="0" smtClean="0">
                <a:solidFill>
                  <a:srgbClr val="FFFC00"/>
                </a:solidFill>
              </a:rPr>
              <a:t>&amp;</a:t>
            </a:r>
            <a:r>
              <a:rPr lang="en-US" sz="4400" dirty="0" smtClean="0">
                <a:solidFill>
                  <a:srgbClr val="FFFC00"/>
                </a:solidFill>
              </a:rPr>
              <a:t>8)</a:t>
            </a:r>
          </a:p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r>
              <a:rPr lang="en-US" sz="4400" dirty="0" smtClean="0">
                <a:solidFill>
                  <a:srgbClr val="FFFC00"/>
                </a:solidFill>
              </a:rPr>
              <a:t>544 BC - Nehemiah (Neh. 1</a:t>
            </a:r>
            <a:r>
              <a:rPr lang="en-US" sz="4000" dirty="0" smtClean="0">
                <a:solidFill>
                  <a:srgbClr val="FFFC00"/>
                </a:solidFill>
              </a:rPr>
              <a:t>&amp;</a:t>
            </a:r>
            <a:r>
              <a:rPr lang="en-US" sz="4400" dirty="0" smtClean="0">
                <a:solidFill>
                  <a:srgbClr val="FFFC00"/>
                </a:solidFill>
              </a:rPr>
              <a:t>2)</a:t>
            </a:r>
          </a:p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endParaRPr lang="en-US" sz="4000" dirty="0" smtClean="0">
              <a:solidFill>
                <a:srgbClr val="FFF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95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263" y="17969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48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Leaders &amp; Prophets </a:t>
            </a:r>
            <a:endParaRPr lang="en-US" sz="48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796" y="5453252"/>
            <a:ext cx="75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599" y="1321338"/>
            <a:ext cx="1157067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r>
              <a:rPr lang="en-US" sz="4400" dirty="0" smtClean="0">
                <a:solidFill>
                  <a:srgbClr val="FFFC00"/>
                </a:solidFill>
              </a:rPr>
              <a:t>Zerubbabel </a:t>
            </a:r>
          </a:p>
          <a:p>
            <a:pPr marL="1600200" lvl="2" indent="-685800">
              <a:lnSpc>
                <a:spcPts val="57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Ez. 3:1 - Rebuilds altar</a:t>
            </a:r>
          </a:p>
          <a:p>
            <a:pPr marL="1600200" lvl="2" indent="-685800">
              <a:lnSpc>
                <a:spcPts val="57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3:10 - Lays foundation of temple</a:t>
            </a:r>
          </a:p>
          <a:p>
            <a:pPr marL="1600200" lvl="2" indent="-685800">
              <a:lnSpc>
                <a:spcPts val="576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rgbClr val="FFFC00"/>
                </a:solidFill>
              </a:rPr>
              <a:t>4:1-23 </a:t>
            </a:r>
            <a:r>
              <a:rPr lang="mr-IN" sz="3600" dirty="0" smtClean="0">
                <a:solidFill>
                  <a:srgbClr val="FFFC00"/>
                </a:solidFill>
              </a:rPr>
              <a:t>–</a:t>
            </a:r>
            <a:r>
              <a:rPr lang="en-US" sz="3600" dirty="0" smtClean="0">
                <a:solidFill>
                  <a:srgbClr val="FFFC00"/>
                </a:solidFill>
              </a:rPr>
              <a:t> Opposition forces cessation of construction</a:t>
            </a:r>
          </a:p>
          <a:p>
            <a:pPr marL="1600200" lvl="2" indent="-685800">
              <a:lnSpc>
                <a:spcPts val="5760"/>
              </a:lnSpc>
              <a:buFont typeface="Arial" charset="0"/>
              <a:buChar char="•"/>
            </a:pPr>
            <a:endParaRPr lang="en-US" sz="4400" dirty="0" smtClean="0">
              <a:solidFill>
                <a:srgbClr val="FFFC00"/>
              </a:solidFill>
            </a:endParaRPr>
          </a:p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endParaRPr lang="en-US" sz="4000" dirty="0" smtClean="0">
              <a:solidFill>
                <a:srgbClr val="FFF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46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263" y="3530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48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Leaders &amp; Prophets </a:t>
            </a:r>
            <a:endParaRPr lang="en-US" sz="48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796" y="5453252"/>
            <a:ext cx="75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119" y="1164923"/>
            <a:ext cx="10575759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4660"/>
              </a:lnSpc>
              <a:buFont typeface="Arial" charset="0"/>
              <a:buChar char="•"/>
            </a:pPr>
            <a:r>
              <a:rPr lang="en-US" sz="3400" dirty="0" smtClean="0">
                <a:solidFill>
                  <a:srgbClr val="FFFC00"/>
                </a:solidFill>
              </a:rPr>
              <a:t>Haggai and Zechariah Prophesy</a:t>
            </a:r>
            <a:endParaRPr lang="en-US" sz="3400" dirty="0" smtClean="0">
              <a:solidFill>
                <a:srgbClr val="FFFC00"/>
              </a:solidFill>
            </a:endParaRPr>
          </a:p>
          <a:p>
            <a:pPr marL="1600200" lvl="2" indent="-685800">
              <a:lnSpc>
                <a:spcPts val="4660"/>
              </a:lnSpc>
              <a:buFont typeface="Arial" charset="0"/>
              <a:buChar char="•"/>
            </a:pPr>
            <a:r>
              <a:rPr lang="en-US" sz="3400" dirty="0" smtClean="0">
                <a:solidFill>
                  <a:srgbClr val="FFFC00"/>
                </a:solidFill>
              </a:rPr>
              <a:t>Haggai first - failure to rebuild the temple</a:t>
            </a:r>
          </a:p>
          <a:p>
            <a:pPr marL="1600200" lvl="2" indent="-685800">
              <a:lnSpc>
                <a:spcPts val="4660"/>
              </a:lnSpc>
              <a:buFont typeface="Arial" charset="0"/>
              <a:buChar char="•"/>
            </a:pPr>
            <a:r>
              <a:rPr lang="en-US" sz="3400" dirty="0" smtClean="0">
                <a:solidFill>
                  <a:srgbClr val="FFFC00"/>
                </a:solidFill>
              </a:rPr>
              <a:t>Zechariah follows prophesying about the temple, a future Zion, and a 2</a:t>
            </a:r>
            <a:r>
              <a:rPr lang="en-US" sz="3400" baseline="30000" dirty="0" smtClean="0">
                <a:solidFill>
                  <a:srgbClr val="FFFC00"/>
                </a:solidFill>
              </a:rPr>
              <a:t>nd</a:t>
            </a:r>
            <a:r>
              <a:rPr lang="en-US" sz="3400" dirty="0" smtClean="0">
                <a:solidFill>
                  <a:srgbClr val="FFFC00"/>
                </a:solidFill>
              </a:rPr>
              <a:t> remnant</a:t>
            </a:r>
          </a:p>
          <a:p>
            <a:pPr marL="1143000" lvl="1" indent="-685800">
              <a:lnSpc>
                <a:spcPts val="4660"/>
              </a:lnSpc>
              <a:buFont typeface="Arial" charset="0"/>
              <a:buChar char="•"/>
            </a:pPr>
            <a:r>
              <a:rPr lang="en-US" sz="3400" dirty="0" smtClean="0">
                <a:solidFill>
                  <a:srgbClr val="FFFC00"/>
                </a:solidFill>
              </a:rPr>
              <a:t>Ez. 6:16 - Temple </a:t>
            </a:r>
            <a:r>
              <a:rPr lang="en-US" sz="3400" dirty="0">
                <a:solidFill>
                  <a:srgbClr val="FFFC00"/>
                </a:solidFill>
              </a:rPr>
              <a:t>completed 516 </a:t>
            </a:r>
            <a:r>
              <a:rPr lang="en-US" sz="3400" dirty="0" smtClean="0">
                <a:solidFill>
                  <a:srgbClr val="FFFC00"/>
                </a:solidFill>
              </a:rPr>
              <a:t>BC</a:t>
            </a:r>
          </a:p>
          <a:p>
            <a:pPr marL="1143000" lvl="1" indent="-685800">
              <a:lnSpc>
                <a:spcPts val="4660"/>
              </a:lnSpc>
              <a:buFont typeface="Arial" charset="0"/>
              <a:buChar char="•"/>
            </a:pPr>
            <a:r>
              <a:rPr lang="en-US" sz="3400" dirty="0" smtClean="0">
                <a:solidFill>
                  <a:srgbClr val="FFFC00"/>
                </a:solidFill>
              </a:rPr>
              <a:t>Ez. 7:1 - Ezra Arrives (456 BC)</a:t>
            </a:r>
          </a:p>
          <a:p>
            <a:pPr marL="1143000" lvl="1" indent="-685800">
              <a:lnSpc>
                <a:spcPts val="4660"/>
              </a:lnSpc>
              <a:buFont typeface="Arial" charset="0"/>
              <a:buChar char="•"/>
            </a:pPr>
            <a:r>
              <a:rPr lang="en-US" sz="3400" dirty="0" smtClean="0">
                <a:solidFill>
                  <a:srgbClr val="FFFC00"/>
                </a:solidFill>
              </a:rPr>
              <a:t>Neh. 2 </a:t>
            </a:r>
            <a:r>
              <a:rPr lang="mr-IN" sz="3400" dirty="0" smtClean="0">
                <a:solidFill>
                  <a:srgbClr val="FFFC00"/>
                </a:solidFill>
              </a:rPr>
              <a:t>–</a:t>
            </a:r>
            <a:r>
              <a:rPr lang="en-US" sz="3400" dirty="0" smtClean="0">
                <a:solidFill>
                  <a:srgbClr val="FFFC00"/>
                </a:solidFill>
              </a:rPr>
              <a:t> Nehemiah arrives (444 BC)</a:t>
            </a:r>
            <a:endParaRPr lang="en-US" sz="3400" dirty="0">
              <a:solidFill>
                <a:srgbClr val="FFFC00"/>
              </a:solidFill>
            </a:endParaRPr>
          </a:p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endParaRPr lang="en-US" sz="4000" dirty="0" smtClean="0">
              <a:solidFill>
                <a:srgbClr val="FFF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58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125" y="314992"/>
            <a:ext cx="2177700" cy="132556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32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Prophets’ Messages </a:t>
            </a:r>
            <a:endParaRPr lang="en-US" sz="32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796" y="5453252"/>
            <a:ext cx="75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7089" y="329156"/>
            <a:ext cx="10104522" cy="5786199"/>
          </a:xfrm>
          <a:prstGeom prst="rect">
            <a:avLst/>
          </a:prstGeom>
          <a:solidFill>
            <a:srgbClr val="00A44C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3660"/>
              </a:lnSpc>
              <a:buFont typeface="Arial" charset="0"/>
              <a:buChar char="•"/>
            </a:pPr>
            <a:r>
              <a:rPr lang="en-US" sz="3200" b="1" dirty="0" smtClean="0">
                <a:solidFill>
                  <a:srgbClr val="FFFC00"/>
                </a:solidFill>
              </a:rPr>
              <a:t>Haggai</a:t>
            </a:r>
          </a:p>
          <a:p>
            <a:pPr marL="1600200" lvl="2" indent="-685800">
              <a:lnSpc>
                <a:spcPts val="36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Condemnation of failures</a:t>
            </a:r>
          </a:p>
          <a:p>
            <a:pPr marL="1600200" lvl="2" indent="-685800">
              <a:lnSpc>
                <a:spcPts val="36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The glory of Zerubbabel</a:t>
            </a:r>
          </a:p>
          <a:p>
            <a:pPr marL="1143000" lvl="1" indent="-685800">
              <a:lnSpc>
                <a:spcPts val="3660"/>
              </a:lnSpc>
              <a:buFont typeface="Arial" charset="0"/>
              <a:buChar char="•"/>
            </a:pPr>
            <a:r>
              <a:rPr lang="en-US" sz="3200" b="1" dirty="0" smtClean="0">
                <a:solidFill>
                  <a:srgbClr val="FFFC00"/>
                </a:solidFill>
              </a:rPr>
              <a:t>Zechariah</a:t>
            </a:r>
          </a:p>
          <a:p>
            <a:pPr marL="1600200" lvl="2" indent="-685800">
              <a:lnSpc>
                <a:spcPts val="36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Clearly prophesies of glories to come</a:t>
            </a:r>
          </a:p>
          <a:p>
            <a:pPr marL="2057400" lvl="3" indent="-685800">
              <a:lnSpc>
                <a:spcPts val="36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The Branch, a coming king, complete redemption, a messenger and a coming Lord</a:t>
            </a:r>
          </a:p>
          <a:p>
            <a:pPr marL="2057400" lvl="3" indent="-685800">
              <a:lnSpc>
                <a:spcPts val="366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FFFC00"/>
                </a:solidFill>
              </a:rPr>
              <a:t>Of a fountain open for </a:t>
            </a:r>
            <a:r>
              <a:rPr lang="en-US" sz="3200" dirty="0" smtClean="0">
                <a:solidFill>
                  <a:srgbClr val="FFFC00"/>
                </a:solidFill>
              </a:rPr>
              <a:t>sin</a:t>
            </a:r>
          </a:p>
          <a:p>
            <a:pPr marL="1143000" lvl="1" indent="-685800">
              <a:lnSpc>
                <a:spcPts val="3660"/>
              </a:lnSpc>
              <a:buFont typeface="Arial" charset="0"/>
              <a:buChar char="•"/>
            </a:pPr>
            <a:r>
              <a:rPr lang="en-US" sz="3200" b="1" dirty="0" smtClean="0">
                <a:solidFill>
                  <a:srgbClr val="FFFC00"/>
                </a:solidFill>
              </a:rPr>
              <a:t>Malachi</a:t>
            </a:r>
            <a:r>
              <a:rPr lang="en-US" sz="3200" dirty="0" smtClean="0">
                <a:solidFill>
                  <a:srgbClr val="FFFC00"/>
                </a:solidFill>
              </a:rPr>
              <a:t> (100 yrs. Later)</a:t>
            </a:r>
          </a:p>
          <a:p>
            <a:pPr marL="1600200" lvl="2" indent="-685800">
              <a:lnSpc>
                <a:spcPts val="36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Condemnation of hypocrisy</a:t>
            </a:r>
          </a:p>
          <a:p>
            <a:pPr marL="1600200" lvl="2" indent="-685800">
              <a:lnSpc>
                <a:spcPts val="36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Prophesies of coming Messenger and King</a:t>
            </a:r>
          </a:p>
          <a:p>
            <a:pPr marL="1600200" lvl="2" indent="-685800">
              <a:lnSpc>
                <a:spcPts val="366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FC00"/>
                </a:solidFill>
              </a:rPr>
              <a:t>A future Elijah</a:t>
            </a:r>
          </a:p>
        </p:txBody>
      </p:sp>
    </p:spTree>
    <p:extLst>
      <p:ext uri="{BB962C8B-B14F-4D97-AF65-F5344CB8AC3E}">
        <p14:creationId xmlns:p14="http://schemas.microsoft.com/office/powerpoint/2010/main" val="661694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4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180</Words>
  <Application>Microsoft Macintosh PowerPoint</Application>
  <PresentationFormat>Widescreen</PresentationFormat>
  <Paragraphs>34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</vt:lpstr>
      <vt:lpstr>Calibri Light</vt:lpstr>
      <vt:lpstr>Calisto MT</vt:lpstr>
      <vt:lpstr>Mangal</vt:lpstr>
      <vt:lpstr>Arial</vt:lpstr>
      <vt:lpstr>Office Theme</vt:lpstr>
      <vt:lpstr>PowerPoint Presentation</vt:lpstr>
      <vt:lpstr>PowerPoint Presentation</vt:lpstr>
      <vt:lpstr>The Jews Return</vt:lpstr>
      <vt:lpstr>The Leaders &amp; Prophets </vt:lpstr>
      <vt:lpstr>The Leaders &amp; Prophets </vt:lpstr>
      <vt:lpstr>The Prophets’ Messages 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Patton</dc:creator>
  <cp:lastModifiedBy>Steve Patton</cp:lastModifiedBy>
  <cp:revision>1</cp:revision>
  <dcterms:created xsi:type="dcterms:W3CDTF">2017-05-10T17:58:16Z</dcterms:created>
  <dcterms:modified xsi:type="dcterms:W3CDTF">2017-05-10T18:03:28Z</dcterms:modified>
</cp:coreProperties>
</file>