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3" r:id="rId12"/>
    <p:sldId id="275" r:id="rId13"/>
    <p:sldId id="276" r:id="rId14"/>
    <p:sldId id="277" r:id="rId15"/>
    <p:sldId id="278" r:id="rId16"/>
    <p:sldId id="257" r:id="rId17"/>
    <p:sldId id="280" r:id="rId18"/>
    <p:sldId id="279" r:id="rId19"/>
    <p:sldId id="281" r:id="rId20"/>
    <p:sldId id="283" r:id="rId21"/>
    <p:sldId id="284" r:id="rId22"/>
    <p:sldId id="285" r:id="rId23"/>
    <p:sldId id="286" r:id="rId24"/>
    <p:sldId id="28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4"/>
    <p:restoredTop sz="94565"/>
  </p:normalViewPr>
  <p:slideViewPr>
    <p:cSldViewPr snapToGrid="0" snapToObjects="1">
      <p:cViewPr varScale="1">
        <p:scale>
          <a:sx n="69" d="100"/>
          <a:sy n="69" d="100"/>
        </p:scale>
        <p:origin x="-76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E58AF-FC61-A147-B0B6-6B81C6A90F3E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F0186-F436-3F47-99B1-B05218D73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18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61F58-BFC6-E94C-8DCB-EF9DCA4483B1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44DEB-9DD8-7F46-B4DA-A20ED747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2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44DEB-9DD8-7F46-B4DA-A20ED747D3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7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5B36E-5AFB-C14B-98F3-61D5682E98DE}" type="slidenum">
              <a:rPr lang="en-US"/>
              <a:pPr/>
              <a:t>11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157912" cy="34639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68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330C363-B4E8-D14E-933D-B01AEF1F8054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8964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3E19B9-F14D-0946-B37B-DF3E3D6EBB6D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22872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7503254-08A9-8040-A49A-D8337DDE024B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6778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ADEC7F-6834-574E-A24A-1DFC6D6913ED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35656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100CE-59DA-BC47-81E2-78171BBB4169}" type="slidenum">
              <a:rPr lang="en-US"/>
              <a:pPr/>
              <a:t>18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157912" cy="34639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7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6C37D-9035-4209-91DA-8CCAE070A9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3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6C37D-9035-4209-91DA-8CCAE070A9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85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6C37D-9035-4209-91DA-8CCAE070A9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0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6C37D-9035-4209-91DA-8CCAE070A9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35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6C37D-9035-4209-91DA-8CCAE070A9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3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6C37D-9035-4209-91DA-8CCAE070A9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27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6C37D-9035-4209-91DA-8CCAE070A9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2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100CE-59DA-BC47-81E2-78171BBB4169}" type="slidenum">
              <a:rPr lang="en-US"/>
              <a:pPr/>
              <a:t>10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157912" cy="34639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0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3B0B-F708-E74D-BCB2-30B2FD90E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4730-FB18-CD49-96BB-845C514E7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3B0B-F708-E74D-BCB2-30B2FD90E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4730-FB18-CD49-96BB-845C514E7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3B0B-F708-E74D-BCB2-30B2FD90E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4730-FB18-CD49-96BB-845C514E7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3B0B-F708-E74D-BCB2-30B2FD90E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4730-FB18-CD49-96BB-845C514E7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3B0B-F708-E74D-BCB2-30B2FD90E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4730-FB18-CD49-96BB-845C514E7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3B0B-F708-E74D-BCB2-30B2FD90E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4730-FB18-CD49-96BB-845C514E7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3B0B-F708-E74D-BCB2-30B2FD90E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4730-FB18-CD49-96BB-845C514E7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3B0B-F708-E74D-BCB2-30B2FD90E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4730-FB18-CD49-96BB-845C514E7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3B0B-F708-E74D-BCB2-30B2FD90E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4730-FB18-CD49-96BB-845C514E7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3B0B-F708-E74D-BCB2-30B2FD90E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4730-FB18-CD49-96BB-845C514E7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3B0B-F708-E74D-BCB2-30B2FD90E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4730-FB18-CD49-96BB-845C514E7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E3B0B-F708-E74D-BCB2-30B2FD90E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D4730-FB18-CD49-96BB-845C514E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9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39620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1" name="Picture 5" descr="Metallic Image Of Daniel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r="18324"/>
          <a:stretch>
            <a:fillRect/>
          </a:stretch>
        </p:blipFill>
        <p:spPr bwMode="auto">
          <a:xfrm>
            <a:off x="2312988" y="609600"/>
            <a:ext cx="2716212" cy="419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45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2" name="Picture 4" descr="Metallic Image Of Daniel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r="18324"/>
          <a:stretch>
            <a:fillRect/>
          </a:stretch>
        </p:blipFill>
        <p:spPr bwMode="auto">
          <a:xfrm>
            <a:off x="2312988" y="609600"/>
            <a:ext cx="2716212" cy="419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495800" y="852488"/>
            <a:ext cx="2590800" cy="519112"/>
            <a:chOff x="2971800" y="852488"/>
            <a:chExt cx="2590800" cy="519112"/>
          </a:xfrm>
        </p:grpSpPr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4038600" y="852488"/>
              <a:ext cx="1524000" cy="51911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B6F600"/>
                  </a:solidFill>
                  <a:latin typeface="Harrington" charset="0"/>
                </a:rPr>
                <a:t>Babylon</a:t>
              </a:r>
            </a:p>
          </p:txBody>
        </p:sp>
        <p:sp>
          <p:nvSpPr>
            <p:cNvPr id="17422" name="AutoShape 14"/>
            <p:cNvSpPr>
              <a:spLocks noChangeArrowheads="1"/>
            </p:cNvSpPr>
            <p:nvPr/>
          </p:nvSpPr>
          <p:spPr bwMode="auto">
            <a:xfrm>
              <a:off x="2971800" y="1081088"/>
              <a:ext cx="990600" cy="152400"/>
            </a:xfrm>
            <a:prstGeom prst="leftArrow">
              <a:avLst>
                <a:gd name="adj1" fmla="val 50000"/>
                <a:gd name="adj2" fmla="val 16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B6F6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0" y="1524001"/>
            <a:ext cx="3200400" cy="519113"/>
            <a:chOff x="3048000" y="1524000"/>
            <a:chExt cx="3200400" cy="519113"/>
          </a:xfrm>
        </p:grpSpPr>
        <p:sp>
          <p:nvSpPr>
            <p:cNvPr id="17424" name="AutoShape 16"/>
            <p:cNvSpPr>
              <a:spLocks noChangeArrowheads="1"/>
            </p:cNvSpPr>
            <p:nvPr/>
          </p:nvSpPr>
          <p:spPr bwMode="auto">
            <a:xfrm>
              <a:off x="3048000" y="1676400"/>
              <a:ext cx="914400" cy="1524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B6F600"/>
                </a:solidFill>
              </a:endParaRP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4038600" y="1524000"/>
              <a:ext cx="2209800" cy="51911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B6F600"/>
                  </a:solidFill>
                  <a:latin typeface="Harrington" charset="0"/>
                </a:rPr>
                <a:t>Medo-Persia</a:t>
              </a:r>
            </a:p>
          </p:txBody>
        </p:sp>
      </p:grpSp>
      <p:grpSp>
        <p:nvGrpSpPr>
          <p:cNvPr id="17437" name="Group 29"/>
          <p:cNvGrpSpPr>
            <a:grpSpLocks/>
          </p:cNvGrpSpPr>
          <p:nvPr/>
        </p:nvGrpSpPr>
        <p:grpSpPr bwMode="auto">
          <a:xfrm>
            <a:off x="4495800" y="2286001"/>
            <a:ext cx="2514600" cy="519113"/>
            <a:chOff x="1872" y="1440"/>
            <a:chExt cx="1584" cy="327"/>
          </a:xfrm>
        </p:grpSpPr>
        <p:sp>
          <p:nvSpPr>
            <p:cNvPr id="17430" name="AutoShape 22"/>
            <p:cNvSpPr>
              <a:spLocks noChangeArrowheads="1"/>
            </p:cNvSpPr>
            <p:nvPr/>
          </p:nvSpPr>
          <p:spPr bwMode="auto">
            <a:xfrm>
              <a:off x="1872" y="1584"/>
              <a:ext cx="624" cy="96"/>
            </a:xfrm>
            <a:prstGeom prst="leftArrow">
              <a:avLst>
                <a:gd name="adj1" fmla="val 50000"/>
                <a:gd name="adj2" fmla="val 16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B6F600"/>
                </a:solidFill>
              </a:endParaRP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2544" y="1440"/>
              <a:ext cx="912" cy="327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B6F600"/>
                  </a:solidFill>
                  <a:latin typeface="Harrington" charset="0"/>
                </a:rPr>
                <a:t>Greece</a:t>
              </a:r>
            </a:p>
          </p:txBody>
        </p:sp>
      </p:grpSp>
      <p:grpSp>
        <p:nvGrpSpPr>
          <p:cNvPr id="17438" name="Group 30"/>
          <p:cNvGrpSpPr>
            <a:grpSpLocks/>
          </p:cNvGrpSpPr>
          <p:nvPr/>
        </p:nvGrpSpPr>
        <p:grpSpPr bwMode="auto">
          <a:xfrm>
            <a:off x="4495800" y="3124201"/>
            <a:ext cx="2209800" cy="519113"/>
            <a:chOff x="1872" y="2064"/>
            <a:chExt cx="1392" cy="327"/>
          </a:xfrm>
        </p:grpSpPr>
        <p:sp>
          <p:nvSpPr>
            <p:cNvPr id="17433" name="AutoShape 25"/>
            <p:cNvSpPr>
              <a:spLocks noChangeArrowheads="1"/>
            </p:cNvSpPr>
            <p:nvPr/>
          </p:nvSpPr>
          <p:spPr bwMode="auto">
            <a:xfrm>
              <a:off x="1872" y="2208"/>
              <a:ext cx="624" cy="96"/>
            </a:xfrm>
            <a:prstGeom prst="leftArrow">
              <a:avLst>
                <a:gd name="adj1" fmla="val 50000"/>
                <a:gd name="adj2" fmla="val 16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B6F600"/>
                </a:solidFill>
              </a:endParaRPr>
            </a:p>
          </p:txBody>
        </p: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2544" y="2064"/>
              <a:ext cx="720" cy="327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B6F600"/>
                  </a:solidFill>
                  <a:latin typeface="Harrington" charset="0"/>
                </a:rPr>
                <a:t>Rome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3541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Projectr\GIFFiles\Babylonian Empi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489859"/>
            <a:ext cx="8556625" cy="595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0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Projectr\GIFFiles\Persian Empi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1501"/>
            <a:ext cx="8428038" cy="584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Projectr\GIFFiles\Greek Empi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2" y="489858"/>
            <a:ext cx="8455025" cy="586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26" descr="D:\Projectr\GIFFiles\Roman Empi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2" y="571501"/>
            <a:ext cx="8437563" cy="586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02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27000"/>
            <a:ext cx="11704320" cy="6583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4408925"/>
            <a:ext cx="2906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rajan Pro" charset="0"/>
                <a:ea typeface="Trajan Pro" charset="0"/>
                <a:cs typeface="Trajan Pro" charset="0"/>
              </a:rPr>
              <a:t>Points from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rajan Pro" charset="0"/>
                <a:ea typeface="Trajan Pro" charset="0"/>
                <a:cs typeface="Trajan Pro" charset="0"/>
              </a:rPr>
              <a:t>Daniel 2</a:t>
            </a:r>
            <a:endParaRPr lang="en-US" sz="4400" dirty="0">
              <a:solidFill>
                <a:srgbClr val="C00000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Trajan Pro" charset="0"/>
              <a:ea typeface="Trajan Pro" charset="0"/>
              <a:cs typeface="Trajan Pr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1077" y="1223437"/>
            <a:ext cx="858129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rajan Pro" charset="0"/>
                <a:ea typeface="Trajan Pro" charset="0"/>
                <a:cs typeface="Trajan Pro" charset="0"/>
              </a:rPr>
              <a:t>What to do in difficult circumstances?</a:t>
            </a:r>
          </a:p>
          <a:p>
            <a:pPr marL="1028700" lvl="1" indent="-571500">
              <a:spcAft>
                <a:spcPts val="1800"/>
              </a:spcAft>
              <a:buFont typeface="Wingdings" charset="2"/>
              <a:buChar char="ü"/>
            </a:pPr>
            <a:r>
              <a:rPr lang="en-US" sz="40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rajan Pro" charset="0"/>
                <a:ea typeface="Trajan Pro" charset="0"/>
                <a:cs typeface="Trajan Pro" charset="0"/>
              </a:rPr>
              <a:t>Pray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rajan Pro" charset="0"/>
                <a:ea typeface="Trajan Pro" charset="0"/>
                <a:cs typeface="Trajan Pro" charset="0"/>
              </a:rPr>
              <a:t>God at work in the affairs of man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rajan Pro" charset="0"/>
                <a:ea typeface="Trajan Pro" charset="0"/>
                <a:cs typeface="Trajan Pro" charset="0"/>
              </a:rPr>
              <a:t>God knows the unknowable</a:t>
            </a:r>
          </a:p>
        </p:txBody>
      </p:sp>
    </p:spTree>
    <p:extLst>
      <p:ext uri="{BB962C8B-B14F-4D97-AF65-F5344CB8AC3E}">
        <p14:creationId xmlns:p14="http://schemas.microsoft.com/office/powerpoint/2010/main" val="57152938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36625"/>
            <a:ext cx="11704320" cy="6583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4408925"/>
            <a:ext cx="2906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rajan Pro" charset="0"/>
                <a:ea typeface="Trajan Pro" charset="0"/>
                <a:cs typeface="Trajan Pro" charset="0"/>
              </a:rPr>
              <a:t>Points from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rajan Pro" charset="0"/>
                <a:ea typeface="Trajan Pro" charset="0"/>
                <a:cs typeface="Trajan Pro" charset="0"/>
              </a:rPr>
              <a:t>Daniel 2</a:t>
            </a:r>
            <a:endParaRPr lang="en-US" sz="4400" dirty="0">
              <a:solidFill>
                <a:srgbClr val="C00000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Trajan Pro" charset="0"/>
              <a:ea typeface="Trajan Pro" charset="0"/>
              <a:cs typeface="Trajan Pr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8724" y="2229650"/>
            <a:ext cx="83168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rajan Pro" charset="0"/>
                <a:ea typeface="Trajan Pro" charset="0"/>
                <a:cs typeface="Trajan Pro" charset="0"/>
              </a:rPr>
              <a:t>Confidence in God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rajan Pro" charset="0"/>
                <a:ea typeface="Trajan Pro" charset="0"/>
                <a:cs typeface="Trajan Pro" charset="0"/>
              </a:rPr>
              <a:t>Returns good for evil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rajan Pro" charset="0"/>
                <a:ea typeface="Trajan Pro" charset="0"/>
                <a:cs typeface="Trajan Pro" charset="0"/>
              </a:rPr>
              <a:t>A true man of prayer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737" y="1286952"/>
            <a:ext cx="5398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rajan Pro" charset="0"/>
                <a:ea typeface="Trajan Pro" charset="0"/>
                <a:cs typeface="Trajan Pro" charset="0"/>
              </a:rPr>
              <a:t>Character of </a:t>
            </a:r>
            <a:r>
              <a:rPr lang="en-US" sz="4400" dirty="0" smtClean="0">
                <a:solidFill>
                  <a:srgbClr val="CA000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rajan Pro" charset="0"/>
                <a:ea typeface="Trajan Pro" charset="0"/>
                <a:cs typeface="Trajan Pro" charset="0"/>
              </a:rPr>
              <a:t>Daniel</a:t>
            </a:r>
            <a:endParaRPr lang="en-US" sz="4400" dirty="0">
              <a:solidFill>
                <a:srgbClr val="CA000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Trajan Pro" charset="0"/>
              <a:ea typeface="Trajan Pro" charset="0"/>
              <a:cs typeface="Traja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528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1" name="Picture 5" descr="Metallic Image Of Daniel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r="18324"/>
          <a:stretch>
            <a:fillRect/>
          </a:stretch>
        </p:blipFill>
        <p:spPr bwMode="auto">
          <a:xfrm>
            <a:off x="2312988" y="609600"/>
            <a:ext cx="2716212" cy="419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9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77325" y="2978046"/>
            <a:ext cx="3920048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to</a:t>
            </a:r>
          </a:p>
          <a:p>
            <a:pPr algn="ctr"/>
            <a:r>
              <a:rPr lang="en-US" sz="5867" b="1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BELIEVE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40242"/>
            <a:ext cx="54155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7200" dirty="0">
                <a:solidFill>
                  <a:srgbClr val="F8D44C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rajan Pro" charset="0"/>
                <a:ea typeface="Trajan Pro" charset="0"/>
                <a:cs typeface="Trajan Pro" charset="0"/>
              </a:rPr>
              <a:t>Courage in </a:t>
            </a:r>
            <a:r>
              <a:rPr lang="en-US" sz="7200" dirty="0" err="1"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rajan Pro" charset="0"/>
                <a:ea typeface="Trajan Pro" charset="0"/>
                <a:cs typeface="Trajan Pro" charset="0"/>
              </a:rPr>
              <a:t>Captivitiy</a:t>
            </a:r>
            <a:endParaRPr lang="en-US" sz="7200" dirty="0">
              <a:solidFill>
                <a:srgbClr val="C00000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Trajan Pro" charset="0"/>
              <a:ea typeface="Trajan Pro" charset="0"/>
              <a:cs typeface="Trajan Pr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365558"/>
            <a:ext cx="5671931" cy="461665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jan Pro" charset="0"/>
                <a:ea typeface="Trajan Pro" charset="0"/>
                <a:cs typeface="Trajan Pro" charset="0"/>
              </a:rPr>
              <a:t>University VBS 2017</a:t>
            </a:r>
          </a:p>
        </p:txBody>
      </p:sp>
    </p:spTree>
    <p:extLst>
      <p:ext uri="{BB962C8B-B14F-4D97-AF65-F5344CB8AC3E}">
        <p14:creationId xmlns:p14="http://schemas.microsoft.com/office/powerpoint/2010/main" val="829555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77325" y="2978046"/>
            <a:ext cx="3920048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to</a:t>
            </a:r>
          </a:p>
          <a:p>
            <a:pPr algn="ctr"/>
            <a:r>
              <a:rPr lang="en-US" sz="5867" b="1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BELIEVE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40242"/>
            <a:ext cx="54155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7200" dirty="0">
                <a:solidFill>
                  <a:srgbClr val="F8D44C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rajan Pro" charset="0"/>
                <a:ea typeface="Trajan Pro" charset="0"/>
                <a:cs typeface="Trajan Pro" charset="0"/>
              </a:rPr>
              <a:t>Courage in </a:t>
            </a:r>
            <a:r>
              <a:rPr lang="en-US" sz="7200" dirty="0" err="1"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rajan Pro" charset="0"/>
                <a:ea typeface="Trajan Pro" charset="0"/>
                <a:cs typeface="Trajan Pro" charset="0"/>
              </a:rPr>
              <a:t>Captivitiy</a:t>
            </a:r>
            <a:endParaRPr lang="en-US" sz="7200" dirty="0">
              <a:solidFill>
                <a:srgbClr val="C00000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Trajan Pro" charset="0"/>
              <a:ea typeface="Trajan Pro" charset="0"/>
              <a:cs typeface="Trajan Pr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365558"/>
            <a:ext cx="5671931" cy="461665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jan Pro" charset="0"/>
                <a:ea typeface="Trajan Pro" charset="0"/>
                <a:cs typeface="Trajan Pro" charset="0"/>
              </a:rPr>
              <a:t>University VBS 2017</a:t>
            </a:r>
          </a:p>
        </p:txBody>
      </p:sp>
    </p:spTree>
    <p:extLst>
      <p:ext uri="{BB962C8B-B14F-4D97-AF65-F5344CB8AC3E}">
        <p14:creationId xmlns:p14="http://schemas.microsoft.com/office/powerpoint/2010/main" val="6297750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2286000"/>
            <a:ext cx="8534400" cy="1752600"/>
          </a:xfrm>
        </p:spPr>
        <p:txBody>
          <a:bodyPr/>
          <a:lstStyle/>
          <a:p>
            <a:pPr eaLnBrk="1" hangingPunct="1">
              <a:defRPr/>
            </a:pPr>
            <a:endParaRPr lang="en-US" sz="5900">
              <a:solidFill>
                <a:schemeClr val="bg1"/>
              </a:solidFill>
              <a:latin typeface="Times" charset="0"/>
            </a:endParaRPr>
          </a:p>
        </p:txBody>
      </p:sp>
      <p:pic>
        <p:nvPicPr>
          <p:cNvPr id="29699" name="Picture 1" descr="whole world will know, the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0" y="289263"/>
            <a:ext cx="8940800" cy="679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  <a:latin typeface="Gill Sans" charset="0"/>
              </a:rPr>
              <a:t>My God is so big, so strong and so mighty,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  <a:latin typeface="Gill Sans" charset="0"/>
              </a:rPr>
              <a:t>There’s nothing my God cannot do! 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  <a:latin typeface="Gill Sans" charset="0"/>
              </a:rPr>
              <a:t>My God is so big, so strong and so mighty,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  <a:latin typeface="Gill Sans" charset="0"/>
              </a:rPr>
              <a:t>There’s nothing my God cannot do!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FFFFFF"/>
              </a:solidFill>
              <a:latin typeface="Gill Sans" charset="0"/>
            </a:endParaRP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  <a:latin typeface="Gill Sans" charset="0"/>
              </a:rPr>
              <a:t>The mountains are His.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  <a:latin typeface="Gill Sans" charset="0"/>
              </a:rPr>
              <a:t>The valleys are His.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  <a:latin typeface="Gill Sans" charset="0"/>
              </a:rPr>
              <a:t>The stars are His handiwork, too.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FFFFFF"/>
              </a:solidFill>
              <a:latin typeface="Gill Sans" charset="0"/>
            </a:endParaRP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  <a:latin typeface="Gill Sans" charset="0"/>
              </a:rPr>
              <a:t>My God is so big, so strong and so mighty,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  <a:latin typeface="Gill Sans" charset="0"/>
              </a:rPr>
              <a:t>There’s nothing my God cannot do!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700" dirty="0">
              <a:solidFill>
                <a:srgbClr val="FFFFFF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2346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upcoming_wide_c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77800"/>
            <a:ext cx="12192000" cy="5867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If I were a butterfly, I’d thank you Lord, for giving me wings</a:t>
            </a: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And if I were a robin in a tree, I’d thank you Lord that </a:t>
            </a:r>
            <a:b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</a:b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	I could sing</a:t>
            </a: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And if I were a fish in the sea, I’d wiggle my tail and </a:t>
            </a:r>
            <a:b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</a:b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	I’d giggle with glee;</a:t>
            </a: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But I just thank you Father for making me “me.”</a:t>
            </a:r>
          </a:p>
          <a:p>
            <a:pPr>
              <a:defRPr/>
            </a:pPr>
            <a:endParaRPr lang="en-US" sz="3700" dirty="0">
              <a:solidFill>
                <a:srgbClr val="FFFFFF"/>
              </a:solidFill>
              <a:latin typeface="Gill Sans"/>
              <a:cs typeface="Gill Sans"/>
            </a:endParaRP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For You gave me a heart and you gave me a smile.</a:t>
            </a: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You gave me Jesus and You made me Your child.</a:t>
            </a: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And I just thank you Father for making me “me.”</a:t>
            </a:r>
          </a:p>
        </p:txBody>
      </p:sp>
    </p:spTree>
    <p:extLst>
      <p:ext uri="{BB962C8B-B14F-4D97-AF65-F5344CB8AC3E}">
        <p14:creationId xmlns:p14="http://schemas.microsoft.com/office/powerpoint/2010/main" val="40559874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upcoming_wide_c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77800"/>
            <a:ext cx="12192000" cy="52937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If I were an elephant, I’d thank you Lord by raising my trunk.</a:t>
            </a: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And if I were a kangaroo, You know I’d hop right up to You.</a:t>
            </a: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And if I were an octopus, I’d thank you Lord </a:t>
            </a:r>
            <a:b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</a:b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	for my good looks.</a:t>
            </a: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But I just thank you Father for making me “me.”</a:t>
            </a:r>
          </a:p>
          <a:p>
            <a:pPr>
              <a:defRPr/>
            </a:pPr>
            <a:endParaRPr lang="en-US" sz="3700" dirty="0">
              <a:solidFill>
                <a:srgbClr val="FFFFFF"/>
              </a:solidFill>
              <a:latin typeface="Gill Sans"/>
              <a:cs typeface="Gill Sans"/>
            </a:endParaRP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For You gave me a heart and you gave me a smile.</a:t>
            </a: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You gave me Jesus and You made me Your child.</a:t>
            </a: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And I just thank you Father for making me “me.”</a:t>
            </a:r>
          </a:p>
        </p:txBody>
      </p:sp>
    </p:spTree>
    <p:extLst>
      <p:ext uri="{BB962C8B-B14F-4D97-AF65-F5344CB8AC3E}">
        <p14:creationId xmlns:p14="http://schemas.microsoft.com/office/powerpoint/2010/main" val="240039074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upcoming_wide_c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77800"/>
            <a:ext cx="12192000" cy="52937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If I were a wiggly worm, I’d thank you Lord that </a:t>
            </a: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I </a:t>
            </a: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could squirm</a:t>
            </a: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And if I were a crocodile, I’d thank you Lord for my big smile</a:t>
            </a: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And if I were a fuzzy, </a:t>
            </a:r>
            <a:r>
              <a:rPr lang="en-US" sz="3700" dirty="0" err="1">
                <a:solidFill>
                  <a:srgbClr val="FFFFFF"/>
                </a:solidFill>
                <a:latin typeface="Gill Sans"/>
                <a:cs typeface="Gill Sans"/>
              </a:rPr>
              <a:t>wuzzy</a:t>
            </a: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 bear, I’d thank you Lord</a:t>
            </a:r>
            <a:b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</a:b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	for my fuzzy, </a:t>
            </a:r>
            <a:r>
              <a:rPr lang="en-US" sz="3700" dirty="0" err="1">
                <a:solidFill>
                  <a:srgbClr val="FFFFFF"/>
                </a:solidFill>
                <a:latin typeface="Gill Sans"/>
                <a:cs typeface="Gill Sans"/>
              </a:rPr>
              <a:t>wuzzy</a:t>
            </a: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 hair;</a:t>
            </a: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But I just thank you Father for making me “me.”</a:t>
            </a:r>
          </a:p>
          <a:p>
            <a:pPr>
              <a:defRPr/>
            </a:pPr>
            <a:endParaRPr lang="en-US" sz="3700" dirty="0">
              <a:solidFill>
                <a:srgbClr val="FFFFFF"/>
              </a:solidFill>
              <a:latin typeface="Gill Sans"/>
              <a:cs typeface="Gill Sans"/>
            </a:endParaRP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For You gave me a heart and you gave me a smile.</a:t>
            </a: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You gave me Jesus and You made me Your child.</a:t>
            </a:r>
          </a:p>
          <a:p>
            <a:pPr>
              <a:defRPr/>
            </a:pPr>
            <a:r>
              <a:rPr lang="en-US" sz="3700" dirty="0">
                <a:solidFill>
                  <a:srgbClr val="FFFFFF"/>
                </a:solidFill>
                <a:latin typeface="Gill Sans"/>
                <a:cs typeface="Gill Sans"/>
              </a:rPr>
              <a:t>And I just thank you Father for making me “me.”</a:t>
            </a:r>
          </a:p>
        </p:txBody>
      </p:sp>
    </p:spTree>
    <p:extLst>
      <p:ext uri="{BB962C8B-B14F-4D97-AF65-F5344CB8AC3E}">
        <p14:creationId xmlns:p14="http://schemas.microsoft.com/office/powerpoint/2010/main" val="104266431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2210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god needs you_wide_c_n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177801"/>
            <a:ext cx="8128000" cy="65256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17" tIns="60958" rIns="121917" bIns="60958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latin typeface="Gill Sans"/>
                <a:cs typeface="Gill Sans"/>
              </a:rPr>
              <a:t>Obedience is the very best way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latin typeface="Gill Sans"/>
                <a:cs typeface="Gill Sans"/>
              </a:rPr>
              <a:t>To show that you believe.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latin typeface="Gill Sans"/>
                <a:cs typeface="Gill Sans"/>
              </a:rPr>
              <a:t>Doing exactly what the Lord commands,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latin typeface="Gill Sans"/>
                <a:cs typeface="Gill Sans"/>
              </a:rPr>
              <a:t>Doing it happily.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latin typeface="Gill Sans"/>
                <a:cs typeface="Gill Sans"/>
              </a:rPr>
              <a:t>Action is the key, do it immediately.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latin typeface="Gill Sans"/>
                <a:cs typeface="Gill Sans"/>
              </a:rPr>
              <a:t>Joy you will receive.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latin typeface="Gill Sans"/>
                <a:cs typeface="Gill Sans"/>
              </a:rPr>
              <a:t>Obedience is the very best way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latin typeface="Gill Sans"/>
                <a:cs typeface="Gill Sans"/>
              </a:rPr>
              <a:t>To show that you believe.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00" dirty="0">
              <a:solidFill>
                <a:srgbClr val="FFFFFF"/>
              </a:solidFill>
              <a:latin typeface="Gill Sans"/>
              <a:cs typeface="Gill Sans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latin typeface="Gill Sans"/>
                <a:cs typeface="Gill Sans"/>
              </a:rPr>
              <a:t>O-B-E-D-I-E-N-C-E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latin typeface="Gill Sans"/>
                <a:cs typeface="Gill Sans"/>
              </a:rPr>
              <a:t>Obedience is the very best way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latin typeface="Gill Sans"/>
                <a:cs typeface="Gill Sans"/>
              </a:rPr>
              <a:t>To show that you believe.</a:t>
            </a:r>
          </a:p>
        </p:txBody>
      </p:sp>
    </p:spTree>
    <p:extLst>
      <p:ext uri="{BB962C8B-B14F-4D97-AF65-F5344CB8AC3E}">
        <p14:creationId xmlns:p14="http://schemas.microsoft.com/office/powerpoint/2010/main" val="4478539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8625"/>
            <a:ext cx="76200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61" y="762000"/>
            <a:ext cx="543527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48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2628"/>
            <a:ext cx="6400800" cy="595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0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105400" cy="68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279399"/>
            <a:ext cx="4724400" cy="629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61989"/>
            <a:ext cx="76200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1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" y="1887413"/>
            <a:ext cx="12021954" cy="257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0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nroll.p3d 0"/>
  <p:tag name="POWER3D OPTIONS" val="Fast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nroll.p3d 0"/>
  <p:tag name="POWER3D OPTIONS" val="Fast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nroll.p3d 0"/>
  <p:tag name="POWER3D OPTIONS" val="Fast 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1362</TotalTime>
  <Words>349</Words>
  <Application>Microsoft Macintosh PowerPoint</Application>
  <PresentationFormat>Custom</PresentationFormat>
  <Paragraphs>84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Administrator</cp:lastModifiedBy>
  <cp:revision>15</cp:revision>
  <cp:lastPrinted>2017-06-05T18:36:38Z</cp:lastPrinted>
  <dcterms:created xsi:type="dcterms:W3CDTF">2017-06-04T18:03:12Z</dcterms:created>
  <dcterms:modified xsi:type="dcterms:W3CDTF">2017-06-06T15:20:54Z</dcterms:modified>
</cp:coreProperties>
</file>