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82" r:id="rId5"/>
    <p:sldMasterId id="2147483794" r:id="rId6"/>
    <p:sldMasterId id="2147483806" r:id="rId7"/>
    <p:sldMasterId id="2147483818" r:id="rId8"/>
  </p:sldMasterIdLst>
  <p:notesMasterIdLst>
    <p:notesMasterId r:id="rId23"/>
  </p:notesMasterIdLst>
  <p:sldIdLst>
    <p:sldId id="343" r:id="rId9"/>
    <p:sldId id="256" r:id="rId10"/>
    <p:sldId id="342" r:id="rId11"/>
    <p:sldId id="340" r:id="rId12"/>
    <p:sldId id="259" r:id="rId13"/>
    <p:sldId id="260" r:id="rId14"/>
    <p:sldId id="261" r:id="rId15"/>
    <p:sldId id="262" r:id="rId16"/>
    <p:sldId id="263" r:id="rId17"/>
    <p:sldId id="264" r:id="rId18"/>
    <p:sldId id="265" r:id="rId19"/>
    <p:sldId id="266" r:id="rId20"/>
    <p:sldId id="267" r:id="rId21"/>
    <p:sldId id="273" r:id="rId22"/>
  </p:sldIdLst>
  <p:sldSz cx="10160000" cy="571500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3C05"/>
    <a:srgbClr val="FF6600"/>
    <a:srgbClr val="390E00"/>
    <a:srgbClr val="C00000"/>
    <a:srgbClr val="F8C868"/>
    <a:srgbClr val="F7BC47"/>
    <a:srgbClr val="FBDC9F"/>
    <a:srgbClr val="ABA897"/>
    <a:srgbClr val="666353"/>
    <a:srgbClr val="F6B3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27" d="100"/>
          <a:sy n="127" d="100"/>
        </p:scale>
        <p:origin x="198"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FF5E1-B4F6-41F7-B339-D01554A2594E}" type="datetimeFigureOut">
              <a:rPr lang="en-US" smtClean="0"/>
              <a:t>6/27/2017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812E83-8D6A-41DF-A6AB-326C34D13A24}" type="slidenum">
              <a:rPr lang="en-US" smtClean="0"/>
              <a:t>‹#›</a:t>
            </a:fld>
            <a:endParaRPr lang="en-US"/>
          </a:p>
        </p:txBody>
      </p:sp>
    </p:spTree>
    <p:extLst>
      <p:ext uri="{BB962C8B-B14F-4D97-AF65-F5344CB8AC3E}">
        <p14:creationId xmlns:p14="http://schemas.microsoft.com/office/powerpoint/2010/main" val="2733004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935039"/>
            <a:ext cx="7620000" cy="1990725"/>
          </a:xfrm>
        </p:spPr>
        <p:txBody>
          <a:bodyPr anchor="b"/>
          <a:lstStyle>
            <a:lvl1pPr algn="ctr">
              <a:defRPr sz="6667"/>
            </a:lvl1pPr>
          </a:lstStyle>
          <a:p>
            <a:r>
              <a:rPr lang="en-US"/>
              <a:t>Click to edit Master title style</a:t>
            </a:r>
          </a:p>
        </p:txBody>
      </p:sp>
      <p:sp>
        <p:nvSpPr>
          <p:cNvPr id="3" name="Subtitle 2"/>
          <p:cNvSpPr>
            <a:spLocks noGrp="1"/>
          </p:cNvSpPr>
          <p:nvPr>
            <p:ph type="subTitle" idx="1"/>
          </p:nvPr>
        </p:nvSpPr>
        <p:spPr>
          <a:xfrm>
            <a:off x="1270000" y="3001964"/>
            <a:ext cx="7620000" cy="1379537"/>
          </a:xfrm>
        </p:spPr>
        <p:txBody>
          <a:bodyPr/>
          <a:lstStyle>
            <a:lvl1pPr marL="0" indent="0" algn="ctr">
              <a:buNone/>
              <a:defRPr sz="2667"/>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en-US"/>
              <a:t>Click to edit Master subtitle style</a:t>
            </a:r>
          </a:p>
        </p:txBody>
      </p:sp>
      <p:sp>
        <p:nvSpPr>
          <p:cNvPr id="4" name="Date Placeholder 3"/>
          <p:cNvSpPr>
            <a:spLocks noGrp="1"/>
          </p:cNvSpPr>
          <p:nvPr>
            <p:ph type="dt" sz="half" idx="10"/>
          </p:nvPr>
        </p:nvSpPr>
        <p:spPr/>
        <p:txBody>
          <a:bodyPr/>
          <a:lstStyle/>
          <a:p>
            <a:fld id="{E966A6A1-37E8-4B70-92D8-64E7DC193C27}" type="datetimeFigureOut">
              <a:rPr lang="en-US" smtClean="0"/>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79B1F3-9B77-4C02-9011-6B6400AABF52}" type="slidenum">
              <a:rPr lang="en-US" smtClean="0"/>
              <a:t>‹#›</a:t>
            </a:fld>
            <a:endParaRPr lang="en-US"/>
          </a:p>
        </p:txBody>
      </p:sp>
    </p:spTree>
    <p:extLst>
      <p:ext uri="{BB962C8B-B14F-4D97-AF65-F5344CB8AC3E}">
        <p14:creationId xmlns:p14="http://schemas.microsoft.com/office/powerpoint/2010/main" val="361508073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66A6A1-37E8-4B70-92D8-64E7DC193C27}" type="datetimeFigureOut">
              <a:rPr lang="en-US" smtClean="0"/>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79B1F3-9B77-4C02-9011-6B6400AABF52}" type="slidenum">
              <a:rPr lang="en-US" smtClean="0"/>
              <a:t>‹#›</a:t>
            </a:fld>
            <a:endParaRPr lang="en-US"/>
          </a:p>
        </p:txBody>
      </p:sp>
    </p:spTree>
    <p:extLst>
      <p:ext uri="{BB962C8B-B14F-4D97-AF65-F5344CB8AC3E}">
        <p14:creationId xmlns:p14="http://schemas.microsoft.com/office/powerpoint/2010/main" val="356361124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1" y="304801"/>
            <a:ext cx="2190750" cy="48434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8500" y="304801"/>
            <a:ext cx="6402917" cy="4843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66A6A1-37E8-4B70-92D8-64E7DC193C27}" type="datetimeFigureOut">
              <a:rPr lang="en-US" smtClean="0"/>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79B1F3-9B77-4C02-9011-6B6400AABF52}" type="slidenum">
              <a:rPr lang="en-US" smtClean="0"/>
              <a:t>‹#›</a:t>
            </a:fld>
            <a:endParaRPr lang="en-US"/>
          </a:p>
        </p:txBody>
      </p:sp>
    </p:spTree>
    <p:extLst>
      <p:ext uri="{BB962C8B-B14F-4D97-AF65-F5344CB8AC3E}">
        <p14:creationId xmlns:p14="http://schemas.microsoft.com/office/powerpoint/2010/main" val="186923658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935039"/>
            <a:ext cx="7620000" cy="1990725"/>
          </a:xfrm>
        </p:spPr>
        <p:txBody>
          <a:bodyPr anchor="b"/>
          <a:lstStyle>
            <a:lvl1pPr algn="ctr">
              <a:defRPr sz="6667"/>
            </a:lvl1pPr>
          </a:lstStyle>
          <a:p>
            <a:r>
              <a:rPr lang="en-US"/>
              <a:t>Click to edit Master title style</a:t>
            </a:r>
          </a:p>
        </p:txBody>
      </p:sp>
      <p:sp>
        <p:nvSpPr>
          <p:cNvPr id="3" name="Subtitle 2"/>
          <p:cNvSpPr>
            <a:spLocks noGrp="1"/>
          </p:cNvSpPr>
          <p:nvPr>
            <p:ph type="subTitle" idx="1"/>
          </p:nvPr>
        </p:nvSpPr>
        <p:spPr>
          <a:xfrm>
            <a:off x="1270000" y="3001964"/>
            <a:ext cx="7620000" cy="1379537"/>
          </a:xfrm>
        </p:spPr>
        <p:txBody>
          <a:bodyPr/>
          <a:lstStyle>
            <a:lvl1pPr marL="0" indent="0" algn="ctr">
              <a:buNone/>
              <a:defRPr sz="2667"/>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en-US"/>
              <a:t>Click to edit Master subtitle style</a:t>
            </a:r>
          </a:p>
        </p:txBody>
      </p:sp>
      <p:sp>
        <p:nvSpPr>
          <p:cNvPr id="4" name="Date Placeholder 3"/>
          <p:cNvSpPr>
            <a:spLocks noGrp="1"/>
          </p:cNvSpPr>
          <p:nvPr>
            <p:ph type="dt" sz="half" idx="10"/>
          </p:nvPr>
        </p:nvSpPr>
        <p:spPr/>
        <p:txBody>
          <a:bodyPr/>
          <a:lstStyle/>
          <a:p>
            <a:fld id="{FA520206-8EC9-4D36-AA44-3D438D0AE3CA}" type="datetimeFigureOut">
              <a:rPr lang="en-US" smtClean="0"/>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50EFA-A1F8-4724-9D27-5D0584B8C7D7}" type="slidenum">
              <a:rPr lang="en-US" smtClean="0"/>
              <a:t>‹#›</a:t>
            </a:fld>
            <a:endParaRPr lang="en-US"/>
          </a:p>
        </p:txBody>
      </p:sp>
    </p:spTree>
    <p:extLst>
      <p:ext uri="{BB962C8B-B14F-4D97-AF65-F5344CB8AC3E}">
        <p14:creationId xmlns:p14="http://schemas.microsoft.com/office/powerpoint/2010/main" val="218175011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520206-8EC9-4D36-AA44-3D438D0AE3CA}" type="datetimeFigureOut">
              <a:rPr lang="en-US" smtClean="0"/>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50EFA-A1F8-4724-9D27-5D0584B8C7D7}" type="slidenum">
              <a:rPr lang="en-US" smtClean="0"/>
              <a:t>‹#›</a:t>
            </a:fld>
            <a:endParaRPr lang="en-US"/>
          </a:p>
        </p:txBody>
      </p:sp>
    </p:spTree>
    <p:extLst>
      <p:ext uri="{BB962C8B-B14F-4D97-AF65-F5344CB8AC3E}">
        <p14:creationId xmlns:p14="http://schemas.microsoft.com/office/powerpoint/2010/main" val="4712045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209" y="1425575"/>
            <a:ext cx="8763000" cy="2376488"/>
          </a:xfrm>
        </p:spPr>
        <p:txBody>
          <a:bodyPr anchor="b"/>
          <a:lstStyle>
            <a:lvl1pPr>
              <a:defRPr sz="6667"/>
            </a:lvl1pPr>
          </a:lstStyle>
          <a:p>
            <a:r>
              <a:rPr lang="en-US"/>
              <a:t>Click to edit Master title style</a:t>
            </a:r>
          </a:p>
        </p:txBody>
      </p:sp>
      <p:sp>
        <p:nvSpPr>
          <p:cNvPr id="3" name="Text Placeholder 2"/>
          <p:cNvSpPr>
            <a:spLocks noGrp="1"/>
          </p:cNvSpPr>
          <p:nvPr>
            <p:ph type="body" idx="1"/>
          </p:nvPr>
        </p:nvSpPr>
        <p:spPr>
          <a:xfrm>
            <a:off x="693209" y="3824288"/>
            <a:ext cx="8763000" cy="1250950"/>
          </a:xfrm>
        </p:spPr>
        <p:txBody>
          <a:bodyPr/>
          <a:lstStyle>
            <a:lvl1pPr marL="0" indent="0">
              <a:buNone/>
              <a:defRPr sz="2667">
                <a:solidFill>
                  <a:schemeClr val="tx1">
                    <a:tint val="75000"/>
                  </a:schemeClr>
                </a:solidFill>
              </a:defRPr>
            </a:lvl1pPr>
            <a:lvl2pPr marL="507995" indent="0">
              <a:buNone/>
              <a:defRPr sz="2222">
                <a:solidFill>
                  <a:schemeClr val="tx1">
                    <a:tint val="75000"/>
                  </a:schemeClr>
                </a:solidFill>
              </a:defRPr>
            </a:lvl2pPr>
            <a:lvl3pPr marL="1015990" indent="0">
              <a:buNone/>
              <a:defRPr sz="2000">
                <a:solidFill>
                  <a:schemeClr val="tx1">
                    <a:tint val="75000"/>
                  </a:schemeClr>
                </a:solidFill>
              </a:defRPr>
            </a:lvl3pPr>
            <a:lvl4pPr marL="1523985" indent="0">
              <a:buNone/>
              <a:defRPr sz="1778">
                <a:solidFill>
                  <a:schemeClr val="tx1">
                    <a:tint val="75000"/>
                  </a:schemeClr>
                </a:solidFill>
              </a:defRPr>
            </a:lvl4pPr>
            <a:lvl5pPr marL="2031980" indent="0">
              <a:buNone/>
              <a:defRPr sz="1778">
                <a:solidFill>
                  <a:schemeClr val="tx1">
                    <a:tint val="75000"/>
                  </a:schemeClr>
                </a:solidFill>
              </a:defRPr>
            </a:lvl5pPr>
            <a:lvl6pPr marL="2539975" indent="0">
              <a:buNone/>
              <a:defRPr sz="1778">
                <a:solidFill>
                  <a:schemeClr val="tx1">
                    <a:tint val="75000"/>
                  </a:schemeClr>
                </a:solidFill>
              </a:defRPr>
            </a:lvl6pPr>
            <a:lvl7pPr marL="3047970" indent="0">
              <a:buNone/>
              <a:defRPr sz="1778">
                <a:solidFill>
                  <a:schemeClr val="tx1">
                    <a:tint val="75000"/>
                  </a:schemeClr>
                </a:solidFill>
              </a:defRPr>
            </a:lvl7pPr>
            <a:lvl8pPr marL="3555964" indent="0">
              <a:buNone/>
              <a:defRPr sz="1778">
                <a:solidFill>
                  <a:schemeClr val="tx1">
                    <a:tint val="75000"/>
                  </a:schemeClr>
                </a:solidFill>
              </a:defRPr>
            </a:lvl8pPr>
            <a:lvl9pPr marL="4063959" indent="0">
              <a:buNone/>
              <a:defRPr sz="177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520206-8EC9-4D36-AA44-3D438D0AE3CA}" type="datetimeFigureOut">
              <a:rPr lang="en-US" smtClean="0"/>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50EFA-A1F8-4724-9D27-5D0584B8C7D7}" type="slidenum">
              <a:rPr lang="en-US" smtClean="0"/>
              <a:t>‹#›</a:t>
            </a:fld>
            <a:endParaRPr lang="en-US"/>
          </a:p>
        </p:txBody>
      </p:sp>
    </p:spTree>
    <p:extLst>
      <p:ext uri="{BB962C8B-B14F-4D97-AF65-F5344CB8AC3E}">
        <p14:creationId xmlns:p14="http://schemas.microsoft.com/office/powerpoint/2010/main" val="154752759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8500" y="1520825"/>
            <a:ext cx="4296833" cy="3627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7" y="1520825"/>
            <a:ext cx="4296833" cy="3627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520206-8EC9-4D36-AA44-3D438D0AE3CA}" type="datetimeFigureOut">
              <a:rPr lang="en-US" smtClean="0"/>
              <a:t>6/27/2017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50EFA-A1F8-4724-9D27-5D0584B8C7D7}" type="slidenum">
              <a:rPr lang="en-US" smtClean="0"/>
              <a:t>‹#›</a:t>
            </a:fld>
            <a:endParaRPr lang="en-US"/>
          </a:p>
        </p:txBody>
      </p:sp>
    </p:spTree>
    <p:extLst>
      <p:ext uri="{BB962C8B-B14F-4D97-AF65-F5344CB8AC3E}">
        <p14:creationId xmlns:p14="http://schemas.microsoft.com/office/powerpoint/2010/main" val="298314343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0264" y="304800"/>
            <a:ext cx="8763000" cy="1104900"/>
          </a:xfrm>
        </p:spPr>
        <p:txBody>
          <a:bodyPr/>
          <a:lstStyle/>
          <a:p>
            <a:r>
              <a:rPr lang="en-US"/>
              <a:t>Click to edit Master title style</a:t>
            </a:r>
          </a:p>
        </p:txBody>
      </p:sp>
      <p:sp>
        <p:nvSpPr>
          <p:cNvPr id="3" name="Text Placeholder 2"/>
          <p:cNvSpPr>
            <a:spLocks noGrp="1"/>
          </p:cNvSpPr>
          <p:nvPr>
            <p:ph type="body" idx="1"/>
          </p:nvPr>
        </p:nvSpPr>
        <p:spPr>
          <a:xfrm>
            <a:off x="700265" y="1401763"/>
            <a:ext cx="4298597" cy="685800"/>
          </a:xfrm>
        </p:spPr>
        <p:txBody>
          <a:bodyPr anchor="b"/>
          <a:lstStyle>
            <a:lvl1pPr marL="0" indent="0">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a:t>Click to edit Master text styles</a:t>
            </a:r>
          </a:p>
        </p:txBody>
      </p:sp>
      <p:sp>
        <p:nvSpPr>
          <p:cNvPr id="4" name="Content Placeholder 3"/>
          <p:cNvSpPr>
            <a:spLocks noGrp="1"/>
          </p:cNvSpPr>
          <p:nvPr>
            <p:ph sz="half" idx="2"/>
          </p:nvPr>
        </p:nvSpPr>
        <p:spPr>
          <a:xfrm>
            <a:off x="700265" y="2087564"/>
            <a:ext cx="4298597" cy="3070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43500" y="1401763"/>
            <a:ext cx="4319764" cy="685800"/>
          </a:xfrm>
        </p:spPr>
        <p:txBody>
          <a:bodyPr anchor="b"/>
          <a:lstStyle>
            <a:lvl1pPr marL="0" indent="0">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a:t>Click to edit Master text styles</a:t>
            </a:r>
          </a:p>
        </p:txBody>
      </p:sp>
      <p:sp>
        <p:nvSpPr>
          <p:cNvPr id="6" name="Content Placeholder 5"/>
          <p:cNvSpPr>
            <a:spLocks noGrp="1"/>
          </p:cNvSpPr>
          <p:nvPr>
            <p:ph sz="quarter" idx="4"/>
          </p:nvPr>
        </p:nvSpPr>
        <p:spPr>
          <a:xfrm>
            <a:off x="5143500" y="2087564"/>
            <a:ext cx="4319764" cy="3070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520206-8EC9-4D36-AA44-3D438D0AE3CA}" type="datetimeFigureOut">
              <a:rPr lang="en-US" smtClean="0"/>
              <a:t>6/27/2017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F50EFA-A1F8-4724-9D27-5D0584B8C7D7}" type="slidenum">
              <a:rPr lang="en-US" smtClean="0"/>
              <a:t>‹#›</a:t>
            </a:fld>
            <a:endParaRPr lang="en-US"/>
          </a:p>
        </p:txBody>
      </p:sp>
    </p:spTree>
    <p:extLst>
      <p:ext uri="{BB962C8B-B14F-4D97-AF65-F5344CB8AC3E}">
        <p14:creationId xmlns:p14="http://schemas.microsoft.com/office/powerpoint/2010/main" val="67032078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520206-8EC9-4D36-AA44-3D438D0AE3CA}" type="datetimeFigureOut">
              <a:rPr lang="en-US" smtClean="0"/>
              <a:t>6/27/2017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F50EFA-A1F8-4724-9D27-5D0584B8C7D7}" type="slidenum">
              <a:rPr lang="en-US" smtClean="0"/>
              <a:t>‹#›</a:t>
            </a:fld>
            <a:endParaRPr lang="en-US"/>
          </a:p>
        </p:txBody>
      </p:sp>
    </p:spTree>
    <p:extLst>
      <p:ext uri="{BB962C8B-B14F-4D97-AF65-F5344CB8AC3E}">
        <p14:creationId xmlns:p14="http://schemas.microsoft.com/office/powerpoint/2010/main" val="319596606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520206-8EC9-4D36-AA44-3D438D0AE3CA}" type="datetimeFigureOut">
              <a:rPr lang="en-US" smtClean="0"/>
              <a:t>6/27/2017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F50EFA-A1F8-4724-9D27-5D0584B8C7D7}" type="slidenum">
              <a:rPr lang="en-US" smtClean="0"/>
              <a:t>‹#›</a:t>
            </a:fld>
            <a:endParaRPr lang="en-US"/>
          </a:p>
        </p:txBody>
      </p:sp>
    </p:spTree>
    <p:extLst>
      <p:ext uri="{BB962C8B-B14F-4D97-AF65-F5344CB8AC3E}">
        <p14:creationId xmlns:p14="http://schemas.microsoft.com/office/powerpoint/2010/main" val="21715644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265" y="381000"/>
            <a:ext cx="3277306" cy="1333500"/>
          </a:xfrm>
        </p:spPr>
        <p:txBody>
          <a:bodyPr anchor="b"/>
          <a:lstStyle>
            <a:lvl1pPr>
              <a:defRPr sz="3556"/>
            </a:lvl1pPr>
          </a:lstStyle>
          <a:p>
            <a:r>
              <a:rPr lang="en-US"/>
              <a:t>Click to edit Master title style</a:t>
            </a:r>
          </a:p>
        </p:txBody>
      </p:sp>
      <p:sp>
        <p:nvSpPr>
          <p:cNvPr id="3" name="Content Placeholder 2"/>
          <p:cNvSpPr>
            <a:spLocks noGrp="1"/>
          </p:cNvSpPr>
          <p:nvPr>
            <p:ph idx="1"/>
          </p:nvPr>
        </p:nvSpPr>
        <p:spPr>
          <a:xfrm>
            <a:off x="4319764" y="822326"/>
            <a:ext cx="5143500" cy="4062413"/>
          </a:xfrm>
        </p:spPr>
        <p:txBody>
          <a:bodyPr/>
          <a:lstStyle>
            <a:lvl1pPr>
              <a:defRPr sz="3556"/>
            </a:lvl1pPr>
            <a:lvl2pPr>
              <a:defRPr sz="3111"/>
            </a:lvl2pPr>
            <a:lvl3pPr>
              <a:defRPr sz="2667"/>
            </a:lvl3pPr>
            <a:lvl4pPr>
              <a:defRPr sz="2222"/>
            </a:lvl4pPr>
            <a:lvl5pPr>
              <a:defRPr sz="2222"/>
            </a:lvl5pPr>
            <a:lvl6pPr>
              <a:defRPr sz="2222"/>
            </a:lvl6pPr>
            <a:lvl7pPr>
              <a:defRPr sz="2222"/>
            </a:lvl7pPr>
            <a:lvl8pPr>
              <a:defRPr sz="2222"/>
            </a:lvl8pPr>
            <a:lvl9pPr>
              <a:defRPr sz="22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0265" y="1714500"/>
            <a:ext cx="3277306" cy="3176588"/>
          </a:xfrm>
        </p:spPr>
        <p:txBody>
          <a:bodyPr/>
          <a:lstStyle>
            <a:lvl1pPr marL="0" indent="0">
              <a:buNone/>
              <a:defRPr sz="1778"/>
            </a:lvl1pPr>
            <a:lvl2pPr marL="507995" indent="0">
              <a:buNone/>
              <a:defRPr sz="1556"/>
            </a:lvl2pPr>
            <a:lvl3pPr marL="1015990" indent="0">
              <a:buNone/>
              <a:defRPr sz="1333"/>
            </a:lvl3pPr>
            <a:lvl4pPr marL="1523985" indent="0">
              <a:buNone/>
              <a:defRPr sz="1111"/>
            </a:lvl4pPr>
            <a:lvl5pPr marL="2031980" indent="0">
              <a:buNone/>
              <a:defRPr sz="1111"/>
            </a:lvl5pPr>
            <a:lvl6pPr marL="2539975" indent="0">
              <a:buNone/>
              <a:defRPr sz="1111"/>
            </a:lvl6pPr>
            <a:lvl7pPr marL="3047970" indent="0">
              <a:buNone/>
              <a:defRPr sz="1111"/>
            </a:lvl7pPr>
            <a:lvl8pPr marL="3555964" indent="0">
              <a:buNone/>
              <a:defRPr sz="1111"/>
            </a:lvl8pPr>
            <a:lvl9pPr marL="4063959" indent="0">
              <a:buNone/>
              <a:defRPr sz="1111"/>
            </a:lvl9pPr>
          </a:lstStyle>
          <a:p>
            <a:pPr lvl="0"/>
            <a:r>
              <a:rPr lang="en-US"/>
              <a:t>Click to edit Master text styles</a:t>
            </a:r>
          </a:p>
        </p:txBody>
      </p:sp>
      <p:sp>
        <p:nvSpPr>
          <p:cNvPr id="5" name="Date Placeholder 4"/>
          <p:cNvSpPr>
            <a:spLocks noGrp="1"/>
          </p:cNvSpPr>
          <p:nvPr>
            <p:ph type="dt" sz="half" idx="10"/>
          </p:nvPr>
        </p:nvSpPr>
        <p:spPr/>
        <p:txBody>
          <a:bodyPr/>
          <a:lstStyle/>
          <a:p>
            <a:fld id="{FA520206-8EC9-4D36-AA44-3D438D0AE3CA}" type="datetimeFigureOut">
              <a:rPr lang="en-US" smtClean="0"/>
              <a:t>6/27/2017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50EFA-A1F8-4724-9D27-5D0584B8C7D7}" type="slidenum">
              <a:rPr lang="en-US" smtClean="0"/>
              <a:t>‹#›</a:t>
            </a:fld>
            <a:endParaRPr lang="en-US"/>
          </a:p>
        </p:txBody>
      </p:sp>
    </p:spTree>
    <p:extLst>
      <p:ext uri="{BB962C8B-B14F-4D97-AF65-F5344CB8AC3E}">
        <p14:creationId xmlns:p14="http://schemas.microsoft.com/office/powerpoint/2010/main" val="99089303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66A6A1-37E8-4B70-92D8-64E7DC193C27}" type="datetimeFigureOut">
              <a:rPr lang="en-US" smtClean="0"/>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79B1F3-9B77-4C02-9011-6B6400AABF52}" type="slidenum">
              <a:rPr lang="en-US" smtClean="0"/>
              <a:t>‹#›</a:t>
            </a:fld>
            <a:endParaRPr lang="en-US"/>
          </a:p>
        </p:txBody>
      </p:sp>
    </p:spTree>
    <p:extLst>
      <p:ext uri="{BB962C8B-B14F-4D97-AF65-F5344CB8AC3E}">
        <p14:creationId xmlns:p14="http://schemas.microsoft.com/office/powerpoint/2010/main" val="82998853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265" y="381000"/>
            <a:ext cx="3277306" cy="1333500"/>
          </a:xfrm>
        </p:spPr>
        <p:txBody>
          <a:bodyPr anchor="b"/>
          <a:lstStyle>
            <a:lvl1pPr>
              <a:defRPr sz="3556"/>
            </a:lvl1pPr>
          </a:lstStyle>
          <a:p>
            <a:r>
              <a:rPr lang="en-US"/>
              <a:t>Click to edit Master title style</a:t>
            </a:r>
          </a:p>
        </p:txBody>
      </p:sp>
      <p:sp>
        <p:nvSpPr>
          <p:cNvPr id="3" name="Picture Placeholder 2"/>
          <p:cNvSpPr>
            <a:spLocks noGrp="1"/>
          </p:cNvSpPr>
          <p:nvPr>
            <p:ph type="pic" idx="1"/>
          </p:nvPr>
        </p:nvSpPr>
        <p:spPr>
          <a:xfrm>
            <a:off x="4319764" y="822326"/>
            <a:ext cx="5143500" cy="4062413"/>
          </a:xfrm>
        </p:spPr>
        <p:txBody>
          <a:bodyPr/>
          <a:lstStyle>
            <a:lvl1pPr marL="0" indent="0">
              <a:buNone/>
              <a:defRPr sz="3556"/>
            </a:lvl1pPr>
            <a:lvl2pPr marL="507995" indent="0">
              <a:buNone/>
              <a:defRPr sz="3111"/>
            </a:lvl2pPr>
            <a:lvl3pPr marL="1015990" indent="0">
              <a:buNone/>
              <a:defRPr sz="2667"/>
            </a:lvl3pPr>
            <a:lvl4pPr marL="1523985" indent="0">
              <a:buNone/>
              <a:defRPr sz="2222"/>
            </a:lvl4pPr>
            <a:lvl5pPr marL="2031980" indent="0">
              <a:buNone/>
              <a:defRPr sz="2222"/>
            </a:lvl5pPr>
            <a:lvl6pPr marL="2539975" indent="0">
              <a:buNone/>
              <a:defRPr sz="2222"/>
            </a:lvl6pPr>
            <a:lvl7pPr marL="3047970" indent="0">
              <a:buNone/>
              <a:defRPr sz="2222"/>
            </a:lvl7pPr>
            <a:lvl8pPr marL="3555964" indent="0">
              <a:buNone/>
              <a:defRPr sz="2222"/>
            </a:lvl8pPr>
            <a:lvl9pPr marL="4063959" indent="0">
              <a:buNone/>
              <a:defRPr sz="2222"/>
            </a:lvl9pPr>
          </a:lstStyle>
          <a:p>
            <a:endParaRPr lang="en-US"/>
          </a:p>
        </p:txBody>
      </p:sp>
      <p:sp>
        <p:nvSpPr>
          <p:cNvPr id="4" name="Text Placeholder 3"/>
          <p:cNvSpPr>
            <a:spLocks noGrp="1"/>
          </p:cNvSpPr>
          <p:nvPr>
            <p:ph type="body" sz="half" idx="2"/>
          </p:nvPr>
        </p:nvSpPr>
        <p:spPr>
          <a:xfrm>
            <a:off x="700265" y="1714500"/>
            <a:ext cx="3277306" cy="3176588"/>
          </a:xfrm>
        </p:spPr>
        <p:txBody>
          <a:bodyPr/>
          <a:lstStyle>
            <a:lvl1pPr marL="0" indent="0">
              <a:buNone/>
              <a:defRPr sz="1778"/>
            </a:lvl1pPr>
            <a:lvl2pPr marL="507995" indent="0">
              <a:buNone/>
              <a:defRPr sz="1556"/>
            </a:lvl2pPr>
            <a:lvl3pPr marL="1015990" indent="0">
              <a:buNone/>
              <a:defRPr sz="1333"/>
            </a:lvl3pPr>
            <a:lvl4pPr marL="1523985" indent="0">
              <a:buNone/>
              <a:defRPr sz="1111"/>
            </a:lvl4pPr>
            <a:lvl5pPr marL="2031980" indent="0">
              <a:buNone/>
              <a:defRPr sz="1111"/>
            </a:lvl5pPr>
            <a:lvl6pPr marL="2539975" indent="0">
              <a:buNone/>
              <a:defRPr sz="1111"/>
            </a:lvl6pPr>
            <a:lvl7pPr marL="3047970" indent="0">
              <a:buNone/>
              <a:defRPr sz="1111"/>
            </a:lvl7pPr>
            <a:lvl8pPr marL="3555964" indent="0">
              <a:buNone/>
              <a:defRPr sz="1111"/>
            </a:lvl8pPr>
            <a:lvl9pPr marL="4063959" indent="0">
              <a:buNone/>
              <a:defRPr sz="1111"/>
            </a:lvl9pPr>
          </a:lstStyle>
          <a:p>
            <a:pPr lvl="0"/>
            <a:r>
              <a:rPr lang="en-US"/>
              <a:t>Click to edit Master text styles</a:t>
            </a:r>
          </a:p>
        </p:txBody>
      </p:sp>
      <p:sp>
        <p:nvSpPr>
          <p:cNvPr id="5" name="Date Placeholder 4"/>
          <p:cNvSpPr>
            <a:spLocks noGrp="1"/>
          </p:cNvSpPr>
          <p:nvPr>
            <p:ph type="dt" sz="half" idx="10"/>
          </p:nvPr>
        </p:nvSpPr>
        <p:spPr/>
        <p:txBody>
          <a:bodyPr/>
          <a:lstStyle/>
          <a:p>
            <a:fld id="{FA520206-8EC9-4D36-AA44-3D438D0AE3CA}" type="datetimeFigureOut">
              <a:rPr lang="en-US" smtClean="0"/>
              <a:t>6/27/2017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50EFA-A1F8-4724-9D27-5D0584B8C7D7}" type="slidenum">
              <a:rPr lang="en-US" smtClean="0"/>
              <a:t>‹#›</a:t>
            </a:fld>
            <a:endParaRPr lang="en-US"/>
          </a:p>
        </p:txBody>
      </p:sp>
    </p:spTree>
    <p:extLst>
      <p:ext uri="{BB962C8B-B14F-4D97-AF65-F5344CB8AC3E}">
        <p14:creationId xmlns:p14="http://schemas.microsoft.com/office/powerpoint/2010/main" val="380688307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520206-8EC9-4D36-AA44-3D438D0AE3CA}" type="datetimeFigureOut">
              <a:rPr lang="en-US" smtClean="0"/>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50EFA-A1F8-4724-9D27-5D0584B8C7D7}" type="slidenum">
              <a:rPr lang="en-US" smtClean="0"/>
              <a:t>‹#›</a:t>
            </a:fld>
            <a:endParaRPr lang="en-US"/>
          </a:p>
        </p:txBody>
      </p:sp>
    </p:spTree>
    <p:extLst>
      <p:ext uri="{BB962C8B-B14F-4D97-AF65-F5344CB8AC3E}">
        <p14:creationId xmlns:p14="http://schemas.microsoft.com/office/powerpoint/2010/main" val="42735948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1" y="304801"/>
            <a:ext cx="2190750" cy="48434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8500" y="304801"/>
            <a:ext cx="6402917" cy="4843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520206-8EC9-4D36-AA44-3D438D0AE3CA}" type="datetimeFigureOut">
              <a:rPr lang="en-US" smtClean="0"/>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50EFA-A1F8-4724-9D27-5D0584B8C7D7}" type="slidenum">
              <a:rPr lang="en-US" smtClean="0"/>
              <a:t>‹#›</a:t>
            </a:fld>
            <a:endParaRPr lang="en-US"/>
          </a:p>
        </p:txBody>
      </p:sp>
    </p:spTree>
    <p:extLst>
      <p:ext uri="{BB962C8B-B14F-4D97-AF65-F5344CB8AC3E}">
        <p14:creationId xmlns:p14="http://schemas.microsoft.com/office/powerpoint/2010/main" val="149125646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935039"/>
            <a:ext cx="7620000" cy="1990725"/>
          </a:xfrm>
        </p:spPr>
        <p:txBody>
          <a:bodyPr anchor="b"/>
          <a:lstStyle>
            <a:lvl1pPr algn="ctr">
              <a:defRPr sz="6667"/>
            </a:lvl1pPr>
          </a:lstStyle>
          <a:p>
            <a:r>
              <a:rPr lang="en-US"/>
              <a:t>Click to edit Master title style</a:t>
            </a:r>
          </a:p>
        </p:txBody>
      </p:sp>
      <p:sp>
        <p:nvSpPr>
          <p:cNvPr id="3" name="Subtitle 2"/>
          <p:cNvSpPr>
            <a:spLocks noGrp="1"/>
          </p:cNvSpPr>
          <p:nvPr>
            <p:ph type="subTitle" idx="1"/>
          </p:nvPr>
        </p:nvSpPr>
        <p:spPr>
          <a:xfrm>
            <a:off x="1270000" y="3001964"/>
            <a:ext cx="7620000" cy="1379537"/>
          </a:xfrm>
        </p:spPr>
        <p:txBody>
          <a:bodyPr/>
          <a:lstStyle>
            <a:lvl1pPr marL="0" indent="0" algn="ctr">
              <a:buNone/>
              <a:defRPr sz="2667"/>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en-US"/>
              <a:t>Click to edit Master subtitle style</a:t>
            </a:r>
          </a:p>
        </p:txBody>
      </p:sp>
      <p:sp>
        <p:nvSpPr>
          <p:cNvPr id="4" name="Date Placeholder 3"/>
          <p:cNvSpPr>
            <a:spLocks noGrp="1"/>
          </p:cNvSpPr>
          <p:nvPr>
            <p:ph type="dt" sz="half" idx="10"/>
          </p:nvPr>
        </p:nvSpPr>
        <p:spPr/>
        <p:txBody>
          <a:bodyPr/>
          <a:lstStyle/>
          <a:p>
            <a:fld id="{E966A6A1-37E8-4B70-92D8-64E7DC193C27}" type="datetimeFigureOut">
              <a:rPr lang="en-US" smtClean="0">
                <a:solidFill>
                  <a:prstClr val="black">
                    <a:tint val="75000"/>
                  </a:prstClr>
                </a:solidFill>
              </a:rPr>
              <a:pPr/>
              <a:t>6/27/2017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79B1F3-9B77-4C02-9011-6B6400AABF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77368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66A6A1-37E8-4B70-92D8-64E7DC193C27}" type="datetimeFigureOut">
              <a:rPr lang="en-US" smtClean="0">
                <a:solidFill>
                  <a:prstClr val="black">
                    <a:tint val="75000"/>
                  </a:prstClr>
                </a:solidFill>
              </a:rPr>
              <a:pPr/>
              <a:t>6/27/2017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79B1F3-9B77-4C02-9011-6B6400AABF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229590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209" y="1425575"/>
            <a:ext cx="8763000" cy="2376488"/>
          </a:xfrm>
        </p:spPr>
        <p:txBody>
          <a:bodyPr anchor="b"/>
          <a:lstStyle>
            <a:lvl1pPr>
              <a:defRPr sz="6667"/>
            </a:lvl1pPr>
          </a:lstStyle>
          <a:p>
            <a:r>
              <a:rPr lang="en-US"/>
              <a:t>Click to edit Master title style</a:t>
            </a:r>
          </a:p>
        </p:txBody>
      </p:sp>
      <p:sp>
        <p:nvSpPr>
          <p:cNvPr id="3" name="Text Placeholder 2"/>
          <p:cNvSpPr>
            <a:spLocks noGrp="1"/>
          </p:cNvSpPr>
          <p:nvPr>
            <p:ph type="body" idx="1"/>
          </p:nvPr>
        </p:nvSpPr>
        <p:spPr>
          <a:xfrm>
            <a:off x="693209" y="3824288"/>
            <a:ext cx="8763000" cy="1250950"/>
          </a:xfrm>
        </p:spPr>
        <p:txBody>
          <a:bodyPr/>
          <a:lstStyle>
            <a:lvl1pPr marL="0" indent="0">
              <a:buNone/>
              <a:defRPr sz="2667">
                <a:solidFill>
                  <a:schemeClr val="tx1">
                    <a:tint val="75000"/>
                  </a:schemeClr>
                </a:solidFill>
              </a:defRPr>
            </a:lvl1pPr>
            <a:lvl2pPr marL="507995" indent="0">
              <a:buNone/>
              <a:defRPr sz="2222">
                <a:solidFill>
                  <a:schemeClr val="tx1">
                    <a:tint val="75000"/>
                  </a:schemeClr>
                </a:solidFill>
              </a:defRPr>
            </a:lvl2pPr>
            <a:lvl3pPr marL="1015990" indent="0">
              <a:buNone/>
              <a:defRPr sz="2000">
                <a:solidFill>
                  <a:schemeClr val="tx1">
                    <a:tint val="75000"/>
                  </a:schemeClr>
                </a:solidFill>
              </a:defRPr>
            </a:lvl3pPr>
            <a:lvl4pPr marL="1523985" indent="0">
              <a:buNone/>
              <a:defRPr sz="1778">
                <a:solidFill>
                  <a:schemeClr val="tx1">
                    <a:tint val="75000"/>
                  </a:schemeClr>
                </a:solidFill>
              </a:defRPr>
            </a:lvl4pPr>
            <a:lvl5pPr marL="2031980" indent="0">
              <a:buNone/>
              <a:defRPr sz="1778">
                <a:solidFill>
                  <a:schemeClr val="tx1">
                    <a:tint val="75000"/>
                  </a:schemeClr>
                </a:solidFill>
              </a:defRPr>
            </a:lvl5pPr>
            <a:lvl6pPr marL="2539975" indent="0">
              <a:buNone/>
              <a:defRPr sz="1778">
                <a:solidFill>
                  <a:schemeClr val="tx1">
                    <a:tint val="75000"/>
                  </a:schemeClr>
                </a:solidFill>
              </a:defRPr>
            </a:lvl6pPr>
            <a:lvl7pPr marL="3047970" indent="0">
              <a:buNone/>
              <a:defRPr sz="1778">
                <a:solidFill>
                  <a:schemeClr val="tx1">
                    <a:tint val="75000"/>
                  </a:schemeClr>
                </a:solidFill>
              </a:defRPr>
            </a:lvl7pPr>
            <a:lvl8pPr marL="3555964" indent="0">
              <a:buNone/>
              <a:defRPr sz="1778">
                <a:solidFill>
                  <a:schemeClr val="tx1">
                    <a:tint val="75000"/>
                  </a:schemeClr>
                </a:solidFill>
              </a:defRPr>
            </a:lvl8pPr>
            <a:lvl9pPr marL="4063959" indent="0">
              <a:buNone/>
              <a:defRPr sz="177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66A6A1-37E8-4B70-92D8-64E7DC193C27}" type="datetimeFigureOut">
              <a:rPr lang="en-US" smtClean="0">
                <a:solidFill>
                  <a:prstClr val="black">
                    <a:tint val="75000"/>
                  </a:prstClr>
                </a:solidFill>
              </a:rPr>
              <a:pPr/>
              <a:t>6/27/2017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79B1F3-9B77-4C02-9011-6B6400AABF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734060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8500" y="1520825"/>
            <a:ext cx="4296833" cy="3627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7" y="1520825"/>
            <a:ext cx="4296833" cy="3627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66A6A1-37E8-4B70-92D8-64E7DC193C27}" type="datetimeFigureOut">
              <a:rPr lang="en-US" smtClean="0">
                <a:solidFill>
                  <a:prstClr val="black">
                    <a:tint val="75000"/>
                  </a:prstClr>
                </a:solidFill>
              </a:rPr>
              <a:pPr/>
              <a:t>6/27/2017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79B1F3-9B77-4C02-9011-6B6400AABF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18318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0264" y="304800"/>
            <a:ext cx="8763000" cy="1104900"/>
          </a:xfrm>
        </p:spPr>
        <p:txBody>
          <a:bodyPr/>
          <a:lstStyle/>
          <a:p>
            <a:r>
              <a:rPr lang="en-US"/>
              <a:t>Click to edit Master title style</a:t>
            </a:r>
          </a:p>
        </p:txBody>
      </p:sp>
      <p:sp>
        <p:nvSpPr>
          <p:cNvPr id="3" name="Text Placeholder 2"/>
          <p:cNvSpPr>
            <a:spLocks noGrp="1"/>
          </p:cNvSpPr>
          <p:nvPr>
            <p:ph type="body" idx="1"/>
          </p:nvPr>
        </p:nvSpPr>
        <p:spPr>
          <a:xfrm>
            <a:off x="700265" y="1401763"/>
            <a:ext cx="4298597" cy="685800"/>
          </a:xfrm>
        </p:spPr>
        <p:txBody>
          <a:bodyPr anchor="b"/>
          <a:lstStyle>
            <a:lvl1pPr marL="0" indent="0">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a:t>Click to edit Master text styles</a:t>
            </a:r>
          </a:p>
        </p:txBody>
      </p:sp>
      <p:sp>
        <p:nvSpPr>
          <p:cNvPr id="4" name="Content Placeholder 3"/>
          <p:cNvSpPr>
            <a:spLocks noGrp="1"/>
          </p:cNvSpPr>
          <p:nvPr>
            <p:ph sz="half" idx="2"/>
          </p:nvPr>
        </p:nvSpPr>
        <p:spPr>
          <a:xfrm>
            <a:off x="700265" y="2087564"/>
            <a:ext cx="4298597" cy="3070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43500" y="1401763"/>
            <a:ext cx="4319764" cy="685800"/>
          </a:xfrm>
        </p:spPr>
        <p:txBody>
          <a:bodyPr anchor="b"/>
          <a:lstStyle>
            <a:lvl1pPr marL="0" indent="0">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a:t>Click to edit Master text styles</a:t>
            </a:r>
          </a:p>
        </p:txBody>
      </p:sp>
      <p:sp>
        <p:nvSpPr>
          <p:cNvPr id="6" name="Content Placeholder 5"/>
          <p:cNvSpPr>
            <a:spLocks noGrp="1"/>
          </p:cNvSpPr>
          <p:nvPr>
            <p:ph sz="quarter" idx="4"/>
          </p:nvPr>
        </p:nvSpPr>
        <p:spPr>
          <a:xfrm>
            <a:off x="5143500" y="2087564"/>
            <a:ext cx="4319764" cy="3070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66A6A1-37E8-4B70-92D8-64E7DC193C27}" type="datetimeFigureOut">
              <a:rPr lang="en-US" smtClean="0">
                <a:solidFill>
                  <a:prstClr val="black">
                    <a:tint val="75000"/>
                  </a:prstClr>
                </a:solidFill>
              </a:rPr>
              <a:pPr/>
              <a:t>6/27/2017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79B1F3-9B77-4C02-9011-6B6400AABF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209564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66A6A1-37E8-4B70-92D8-64E7DC193C27}" type="datetimeFigureOut">
              <a:rPr lang="en-US" smtClean="0">
                <a:solidFill>
                  <a:prstClr val="black">
                    <a:tint val="75000"/>
                  </a:prstClr>
                </a:solidFill>
              </a:rPr>
              <a:pPr/>
              <a:t>6/27/2017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79B1F3-9B77-4C02-9011-6B6400AABF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4469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66A6A1-37E8-4B70-92D8-64E7DC193C27}" type="datetimeFigureOut">
              <a:rPr lang="en-US" smtClean="0">
                <a:solidFill>
                  <a:prstClr val="black">
                    <a:tint val="75000"/>
                  </a:prstClr>
                </a:solidFill>
              </a:rPr>
              <a:pPr/>
              <a:t>6/27/2017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79B1F3-9B77-4C02-9011-6B6400AABF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296817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209" y="1425575"/>
            <a:ext cx="8763000" cy="2376488"/>
          </a:xfrm>
        </p:spPr>
        <p:txBody>
          <a:bodyPr anchor="b"/>
          <a:lstStyle>
            <a:lvl1pPr>
              <a:defRPr sz="6667"/>
            </a:lvl1pPr>
          </a:lstStyle>
          <a:p>
            <a:r>
              <a:rPr lang="en-US"/>
              <a:t>Click to edit Master title style</a:t>
            </a:r>
          </a:p>
        </p:txBody>
      </p:sp>
      <p:sp>
        <p:nvSpPr>
          <p:cNvPr id="3" name="Text Placeholder 2"/>
          <p:cNvSpPr>
            <a:spLocks noGrp="1"/>
          </p:cNvSpPr>
          <p:nvPr>
            <p:ph type="body" idx="1"/>
          </p:nvPr>
        </p:nvSpPr>
        <p:spPr>
          <a:xfrm>
            <a:off x="693209" y="3824288"/>
            <a:ext cx="8763000" cy="1250950"/>
          </a:xfrm>
        </p:spPr>
        <p:txBody>
          <a:bodyPr/>
          <a:lstStyle>
            <a:lvl1pPr marL="0" indent="0">
              <a:buNone/>
              <a:defRPr sz="2667">
                <a:solidFill>
                  <a:schemeClr val="tx1">
                    <a:tint val="75000"/>
                  </a:schemeClr>
                </a:solidFill>
              </a:defRPr>
            </a:lvl1pPr>
            <a:lvl2pPr marL="507995" indent="0">
              <a:buNone/>
              <a:defRPr sz="2222">
                <a:solidFill>
                  <a:schemeClr val="tx1">
                    <a:tint val="75000"/>
                  </a:schemeClr>
                </a:solidFill>
              </a:defRPr>
            </a:lvl2pPr>
            <a:lvl3pPr marL="1015990" indent="0">
              <a:buNone/>
              <a:defRPr sz="2000">
                <a:solidFill>
                  <a:schemeClr val="tx1">
                    <a:tint val="75000"/>
                  </a:schemeClr>
                </a:solidFill>
              </a:defRPr>
            </a:lvl3pPr>
            <a:lvl4pPr marL="1523985" indent="0">
              <a:buNone/>
              <a:defRPr sz="1778">
                <a:solidFill>
                  <a:schemeClr val="tx1">
                    <a:tint val="75000"/>
                  </a:schemeClr>
                </a:solidFill>
              </a:defRPr>
            </a:lvl4pPr>
            <a:lvl5pPr marL="2031980" indent="0">
              <a:buNone/>
              <a:defRPr sz="1778">
                <a:solidFill>
                  <a:schemeClr val="tx1">
                    <a:tint val="75000"/>
                  </a:schemeClr>
                </a:solidFill>
              </a:defRPr>
            </a:lvl5pPr>
            <a:lvl6pPr marL="2539975" indent="0">
              <a:buNone/>
              <a:defRPr sz="1778">
                <a:solidFill>
                  <a:schemeClr val="tx1">
                    <a:tint val="75000"/>
                  </a:schemeClr>
                </a:solidFill>
              </a:defRPr>
            </a:lvl6pPr>
            <a:lvl7pPr marL="3047970" indent="0">
              <a:buNone/>
              <a:defRPr sz="1778">
                <a:solidFill>
                  <a:schemeClr val="tx1">
                    <a:tint val="75000"/>
                  </a:schemeClr>
                </a:solidFill>
              </a:defRPr>
            </a:lvl7pPr>
            <a:lvl8pPr marL="3555964" indent="0">
              <a:buNone/>
              <a:defRPr sz="1778">
                <a:solidFill>
                  <a:schemeClr val="tx1">
                    <a:tint val="75000"/>
                  </a:schemeClr>
                </a:solidFill>
              </a:defRPr>
            </a:lvl8pPr>
            <a:lvl9pPr marL="4063959" indent="0">
              <a:buNone/>
              <a:defRPr sz="177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66A6A1-37E8-4B70-92D8-64E7DC193C27}" type="datetimeFigureOut">
              <a:rPr lang="en-US" smtClean="0"/>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79B1F3-9B77-4C02-9011-6B6400AABF52}" type="slidenum">
              <a:rPr lang="en-US" smtClean="0"/>
              <a:t>‹#›</a:t>
            </a:fld>
            <a:endParaRPr lang="en-US"/>
          </a:p>
        </p:txBody>
      </p:sp>
    </p:spTree>
    <p:extLst>
      <p:ext uri="{BB962C8B-B14F-4D97-AF65-F5344CB8AC3E}">
        <p14:creationId xmlns:p14="http://schemas.microsoft.com/office/powerpoint/2010/main" val="420040538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265" y="381000"/>
            <a:ext cx="3277306" cy="1333500"/>
          </a:xfrm>
        </p:spPr>
        <p:txBody>
          <a:bodyPr anchor="b"/>
          <a:lstStyle>
            <a:lvl1pPr>
              <a:defRPr sz="3556"/>
            </a:lvl1pPr>
          </a:lstStyle>
          <a:p>
            <a:r>
              <a:rPr lang="en-US"/>
              <a:t>Click to edit Master title style</a:t>
            </a:r>
          </a:p>
        </p:txBody>
      </p:sp>
      <p:sp>
        <p:nvSpPr>
          <p:cNvPr id="3" name="Content Placeholder 2"/>
          <p:cNvSpPr>
            <a:spLocks noGrp="1"/>
          </p:cNvSpPr>
          <p:nvPr>
            <p:ph idx="1"/>
          </p:nvPr>
        </p:nvSpPr>
        <p:spPr>
          <a:xfrm>
            <a:off x="4319764" y="822326"/>
            <a:ext cx="5143500" cy="4062413"/>
          </a:xfrm>
        </p:spPr>
        <p:txBody>
          <a:bodyPr/>
          <a:lstStyle>
            <a:lvl1pPr>
              <a:defRPr sz="3556"/>
            </a:lvl1pPr>
            <a:lvl2pPr>
              <a:defRPr sz="3111"/>
            </a:lvl2pPr>
            <a:lvl3pPr>
              <a:defRPr sz="2667"/>
            </a:lvl3pPr>
            <a:lvl4pPr>
              <a:defRPr sz="2222"/>
            </a:lvl4pPr>
            <a:lvl5pPr>
              <a:defRPr sz="2222"/>
            </a:lvl5pPr>
            <a:lvl6pPr>
              <a:defRPr sz="2222"/>
            </a:lvl6pPr>
            <a:lvl7pPr>
              <a:defRPr sz="2222"/>
            </a:lvl7pPr>
            <a:lvl8pPr>
              <a:defRPr sz="2222"/>
            </a:lvl8pPr>
            <a:lvl9pPr>
              <a:defRPr sz="22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0265" y="1714500"/>
            <a:ext cx="3277306" cy="3176588"/>
          </a:xfrm>
        </p:spPr>
        <p:txBody>
          <a:bodyPr/>
          <a:lstStyle>
            <a:lvl1pPr marL="0" indent="0">
              <a:buNone/>
              <a:defRPr sz="1778"/>
            </a:lvl1pPr>
            <a:lvl2pPr marL="507995" indent="0">
              <a:buNone/>
              <a:defRPr sz="1556"/>
            </a:lvl2pPr>
            <a:lvl3pPr marL="1015990" indent="0">
              <a:buNone/>
              <a:defRPr sz="1333"/>
            </a:lvl3pPr>
            <a:lvl4pPr marL="1523985" indent="0">
              <a:buNone/>
              <a:defRPr sz="1111"/>
            </a:lvl4pPr>
            <a:lvl5pPr marL="2031980" indent="0">
              <a:buNone/>
              <a:defRPr sz="1111"/>
            </a:lvl5pPr>
            <a:lvl6pPr marL="2539975" indent="0">
              <a:buNone/>
              <a:defRPr sz="1111"/>
            </a:lvl6pPr>
            <a:lvl7pPr marL="3047970" indent="0">
              <a:buNone/>
              <a:defRPr sz="1111"/>
            </a:lvl7pPr>
            <a:lvl8pPr marL="3555964" indent="0">
              <a:buNone/>
              <a:defRPr sz="1111"/>
            </a:lvl8pPr>
            <a:lvl9pPr marL="4063959" indent="0">
              <a:buNone/>
              <a:defRPr sz="1111"/>
            </a:lvl9pPr>
          </a:lstStyle>
          <a:p>
            <a:pPr lvl="0"/>
            <a:r>
              <a:rPr lang="en-US"/>
              <a:t>Click to edit Master text styles</a:t>
            </a:r>
          </a:p>
        </p:txBody>
      </p:sp>
      <p:sp>
        <p:nvSpPr>
          <p:cNvPr id="5" name="Date Placeholder 4"/>
          <p:cNvSpPr>
            <a:spLocks noGrp="1"/>
          </p:cNvSpPr>
          <p:nvPr>
            <p:ph type="dt" sz="half" idx="10"/>
          </p:nvPr>
        </p:nvSpPr>
        <p:spPr/>
        <p:txBody>
          <a:bodyPr/>
          <a:lstStyle/>
          <a:p>
            <a:fld id="{E966A6A1-37E8-4B70-92D8-64E7DC193C27}" type="datetimeFigureOut">
              <a:rPr lang="en-US" smtClean="0">
                <a:solidFill>
                  <a:prstClr val="black">
                    <a:tint val="75000"/>
                  </a:prstClr>
                </a:solidFill>
              </a:rPr>
              <a:pPr/>
              <a:t>6/27/2017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79B1F3-9B77-4C02-9011-6B6400AABF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75925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265" y="381000"/>
            <a:ext cx="3277306" cy="1333500"/>
          </a:xfrm>
        </p:spPr>
        <p:txBody>
          <a:bodyPr anchor="b"/>
          <a:lstStyle>
            <a:lvl1pPr>
              <a:defRPr sz="3556"/>
            </a:lvl1pPr>
          </a:lstStyle>
          <a:p>
            <a:r>
              <a:rPr lang="en-US"/>
              <a:t>Click to edit Master title style</a:t>
            </a:r>
          </a:p>
        </p:txBody>
      </p:sp>
      <p:sp>
        <p:nvSpPr>
          <p:cNvPr id="3" name="Picture Placeholder 2"/>
          <p:cNvSpPr>
            <a:spLocks noGrp="1"/>
          </p:cNvSpPr>
          <p:nvPr>
            <p:ph type="pic" idx="1"/>
          </p:nvPr>
        </p:nvSpPr>
        <p:spPr>
          <a:xfrm>
            <a:off x="4319764" y="822326"/>
            <a:ext cx="5143500" cy="4062413"/>
          </a:xfrm>
        </p:spPr>
        <p:txBody>
          <a:bodyPr/>
          <a:lstStyle>
            <a:lvl1pPr marL="0" indent="0">
              <a:buNone/>
              <a:defRPr sz="3556"/>
            </a:lvl1pPr>
            <a:lvl2pPr marL="507995" indent="0">
              <a:buNone/>
              <a:defRPr sz="3111"/>
            </a:lvl2pPr>
            <a:lvl3pPr marL="1015990" indent="0">
              <a:buNone/>
              <a:defRPr sz="2667"/>
            </a:lvl3pPr>
            <a:lvl4pPr marL="1523985" indent="0">
              <a:buNone/>
              <a:defRPr sz="2222"/>
            </a:lvl4pPr>
            <a:lvl5pPr marL="2031980" indent="0">
              <a:buNone/>
              <a:defRPr sz="2222"/>
            </a:lvl5pPr>
            <a:lvl6pPr marL="2539975" indent="0">
              <a:buNone/>
              <a:defRPr sz="2222"/>
            </a:lvl6pPr>
            <a:lvl7pPr marL="3047970" indent="0">
              <a:buNone/>
              <a:defRPr sz="2222"/>
            </a:lvl7pPr>
            <a:lvl8pPr marL="3555964" indent="0">
              <a:buNone/>
              <a:defRPr sz="2222"/>
            </a:lvl8pPr>
            <a:lvl9pPr marL="4063959" indent="0">
              <a:buNone/>
              <a:defRPr sz="2222"/>
            </a:lvl9pPr>
          </a:lstStyle>
          <a:p>
            <a:endParaRPr lang="en-US"/>
          </a:p>
        </p:txBody>
      </p:sp>
      <p:sp>
        <p:nvSpPr>
          <p:cNvPr id="4" name="Text Placeholder 3"/>
          <p:cNvSpPr>
            <a:spLocks noGrp="1"/>
          </p:cNvSpPr>
          <p:nvPr>
            <p:ph type="body" sz="half" idx="2"/>
          </p:nvPr>
        </p:nvSpPr>
        <p:spPr>
          <a:xfrm>
            <a:off x="700265" y="1714500"/>
            <a:ext cx="3277306" cy="3176588"/>
          </a:xfrm>
        </p:spPr>
        <p:txBody>
          <a:bodyPr/>
          <a:lstStyle>
            <a:lvl1pPr marL="0" indent="0">
              <a:buNone/>
              <a:defRPr sz="1778"/>
            </a:lvl1pPr>
            <a:lvl2pPr marL="507995" indent="0">
              <a:buNone/>
              <a:defRPr sz="1556"/>
            </a:lvl2pPr>
            <a:lvl3pPr marL="1015990" indent="0">
              <a:buNone/>
              <a:defRPr sz="1333"/>
            </a:lvl3pPr>
            <a:lvl4pPr marL="1523985" indent="0">
              <a:buNone/>
              <a:defRPr sz="1111"/>
            </a:lvl4pPr>
            <a:lvl5pPr marL="2031980" indent="0">
              <a:buNone/>
              <a:defRPr sz="1111"/>
            </a:lvl5pPr>
            <a:lvl6pPr marL="2539975" indent="0">
              <a:buNone/>
              <a:defRPr sz="1111"/>
            </a:lvl6pPr>
            <a:lvl7pPr marL="3047970" indent="0">
              <a:buNone/>
              <a:defRPr sz="1111"/>
            </a:lvl7pPr>
            <a:lvl8pPr marL="3555964" indent="0">
              <a:buNone/>
              <a:defRPr sz="1111"/>
            </a:lvl8pPr>
            <a:lvl9pPr marL="4063959" indent="0">
              <a:buNone/>
              <a:defRPr sz="1111"/>
            </a:lvl9pPr>
          </a:lstStyle>
          <a:p>
            <a:pPr lvl="0"/>
            <a:r>
              <a:rPr lang="en-US"/>
              <a:t>Click to edit Master text styles</a:t>
            </a:r>
          </a:p>
        </p:txBody>
      </p:sp>
      <p:sp>
        <p:nvSpPr>
          <p:cNvPr id="5" name="Date Placeholder 4"/>
          <p:cNvSpPr>
            <a:spLocks noGrp="1"/>
          </p:cNvSpPr>
          <p:nvPr>
            <p:ph type="dt" sz="half" idx="10"/>
          </p:nvPr>
        </p:nvSpPr>
        <p:spPr/>
        <p:txBody>
          <a:bodyPr/>
          <a:lstStyle/>
          <a:p>
            <a:fld id="{E966A6A1-37E8-4B70-92D8-64E7DC193C27}" type="datetimeFigureOut">
              <a:rPr lang="en-US" smtClean="0">
                <a:solidFill>
                  <a:prstClr val="black">
                    <a:tint val="75000"/>
                  </a:prstClr>
                </a:solidFill>
              </a:rPr>
              <a:pPr/>
              <a:t>6/27/2017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79B1F3-9B77-4C02-9011-6B6400AABF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261236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66A6A1-37E8-4B70-92D8-64E7DC193C27}" type="datetimeFigureOut">
              <a:rPr lang="en-US" smtClean="0">
                <a:solidFill>
                  <a:prstClr val="black">
                    <a:tint val="75000"/>
                  </a:prstClr>
                </a:solidFill>
              </a:rPr>
              <a:pPr/>
              <a:t>6/27/2017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79B1F3-9B77-4C02-9011-6B6400AABF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49565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1" y="304801"/>
            <a:ext cx="2190750" cy="48434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8500" y="304801"/>
            <a:ext cx="6402917" cy="4843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66A6A1-37E8-4B70-92D8-64E7DC193C27}" type="datetimeFigureOut">
              <a:rPr lang="en-US" smtClean="0">
                <a:solidFill>
                  <a:prstClr val="black">
                    <a:tint val="75000"/>
                  </a:prstClr>
                </a:solidFill>
              </a:rPr>
              <a:pPr/>
              <a:t>6/27/2017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79B1F3-9B77-4C02-9011-6B6400AABF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060939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935039"/>
            <a:ext cx="7620000" cy="1990725"/>
          </a:xfrm>
        </p:spPr>
        <p:txBody>
          <a:bodyPr anchor="b"/>
          <a:lstStyle>
            <a:lvl1pPr algn="ctr">
              <a:defRPr sz="6667"/>
            </a:lvl1pPr>
          </a:lstStyle>
          <a:p>
            <a:r>
              <a:rPr lang="en-US"/>
              <a:t>Click to edit Master title style</a:t>
            </a:r>
          </a:p>
        </p:txBody>
      </p:sp>
      <p:sp>
        <p:nvSpPr>
          <p:cNvPr id="3" name="Subtitle 2"/>
          <p:cNvSpPr>
            <a:spLocks noGrp="1"/>
          </p:cNvSpPr>
          <p:nvPr>
            <p:ph type="subTitle" idx="1"/>
          </p:nvPr>
        </p:nvSpPr>
        <p:spPr>
          <a:xfrm>
            <a:off x="1270000" y="3001964"/>
            <a:ext cx="7620000" cy="1379537"/>
          </a:xfrm>
        </p:spPr>
        <p:txBody>
          <a:bodyPr/>
          <a:lstStyle>
            <a:lvl1pPr marL="0" indent="0" algn="ctr">
              <a:buNone/>
              <a:defRPr sz="2667"/>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en-US"/>
              <a:t>Click to edit Master subtitle style</a:t>
            </a:r>
          </a:p>
        </p:txBody>
      </p:sp>
      <p:sp>
        <p:nvSpPr>
          <p:cNvPr id="4" name="Date Placeholder 3"/>
          <p:cNvSpPr>
            <a:spLocks noGrp="1"/>
          </p:cNvSpPr>
          <p:nvPr>
            <p:ph type="dt" sz="half" idx="10"/>
          </p:nvPr>
        </p:nvSpPr>
        <p:spPr/>
        <p:txBody>
          <a:bodyPr/>
          <a:lstStyle/>
          <a:p>
            <a:fld id="{FA520206-8EC9-4D36-AA44-3D438D0AE3CA}" type="datetimeFigureOut">
              <a:rPr lang="en-US" smtClean="0">
                <a:solidFill>
                  <a:prstClr val="black">
                    <a:tint val="75000"/>
                  </a:prstClr>
                </a:solidFill>
              </a:rPr>
              <a:pPr/>
              <a:t>6/27/2017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F50EFA-A1F8-4724-9D27-5D0584B8C7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735627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520206-8EC9-4D36-AA44-3D438D0AE3CA}" type="datetimeFigureOut">
              <a:rPr lang="en-US" smtClean="0">
                <a:solidFill>
                  <a:prstClr val="black">
                    <a:tint val="75000"/>
                  </a:prstClr>
                </a:solidFill>
              </a:rPr>
              <a:pPr/>
              <a:t>6/27/2017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F50EFA-A1F8-4724-9D27-5D0584B8C7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801046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209" y="1425575"/>
            <a:ext cx="8763000" cy="2376488"/>
          </a:xfrm>
        </p:spPr>
        <p:txBody>
          <a:bodyPr anchor="b"/>
          <a:lstStyle>
            <a:lvl1pPr>
              <a:defRPr sz="6667"/>
            </a:lvl1pPr>
          </a:lstStyle>
          <a:p>
            <a:r>
              <a:rPr lang="en-US"/>
              <a:t>Click to edit Master title style</a:t>
            </a:r>
          </a:p>
        </p:txBody>
      </p:sp>
      <p:sp>
        <p:nvSpPr>
          <p:cNvPr id="3" name="Text Placeholder 2"/>
          <p:cNvSpPr>
            <a:spLocks noGrp="1"/>
          </p:cNvSpPr>
          <p:nvPr>
            <p:ph type="body" idx="1"/>
          </p:nvPr>
        </p:nvSpPr>
        <p:spPr>
          <a:xfrm>
            <a:off x="693209" y="3824288"/>
            <a:ext cx="8763000" cy="1250950"/>
          </a:xfrm>
        </p:spPr>
        <p:txBody>
          <a:bodyPr/>
          <a:lstStyle>
            <a:lvl1pPr marL="0" indent="0">
              <a:buNone/>
              <a:defRPr sz="2667">
                <a:solidFill>
                  <a:schemeClr val="tx1">
                    <a:tint val="75000"/>
                  </a:schemeClr>
                </a:solidFill>
              </a:defRPr>
            </a:lvl1pPr>
            <a:lvl2pPr marL="507995" indent="0">
              <a:buNone/>
              <a:defRPr sz="2222">
                <a:solidFill>
                  <a:schemeClr val="tx1">
                    <a:tint val="75000"/>
                  </a:schemeClr>
                </a:solidFill>
              </a:defRPr>
            </a:lvl2pPr>
            <a:lvl3pPr marL="1015990" indent="0">
              <a:buNone/>
              <a:defRPr sz="2000">
                <a:solidFill>
                  <a:schemeClr val="tx1">
                    <a:tint val="75000"/>
                  </a:schemeClr>
                </a:solidFill>
              </a:defRPr>
            </a:lvl3pPr>
            <a:lvl4pPr marL="1523985" indent="0">
              <a:buNone/>
              <a:defRPr sz="1778">
                <a:solidFill>
                  <a:schemeClr val="tx1">
                    <a:tint val="75000"/>
                  </a:schemeClr>
                </a:solidFill>
              </a:defRPr>
            </a:lvl4pPr>
            <a:lvl5pPr marL="2031980" indent="0">
              <a:buNone/>
              <a:defRPr sz="1778">
                <a:solidFill>
                  <a:schemeClr val="tx1">
                    <a:tint val="75000"/>
                  </a:schemeClr>
                </a:solidFill>
              </a:defRPr>
            </a:lvl5pPr>
            <a:lvl6pPr marL="2539975" indent="0">
              <a:buNone/>
              <a:defRPr sz="1778">
                <a:solidFill>
                  <a:schemeClr val="tx1">
                    <a:tint val="75000"/>
                  </a:schemeClr>
                </a:solidFill>
              </a:defRPr>
            </a:lvl6pPr>
            <a:lvl7pPr marL="3047970" indent="0">
              <a:buNone/>
              <a:defRPr sz="1778">
                <a:solidFill>
                  <a:schemeClr val="tx1">
                    <a:tint val="75000"/>
                  </a:schemeClr>
                </a:solidFill>
              </a:defRPr>
            </a:lvl7pPr>
            <a:lvl8pPr marL="3555964" indent="0">
              <a:buNone/>
              <a:defRPr sz="1778">
                <a:solidFill>
                  <a:schemeClr val="tx1">
                    <a:tint val="75000"/>
                  </a:schemeClr>
                </a:solidFill>
              </a:defRPr>
            </a:lvl8pPr>
            <a:lvl9pPr marL="4063959" indent="0">
              <a:buNone/>
              <a:defRPr sz="177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520206-8EC9-4D36-AA44-3D438D0AE3CA}" type="datetimeFigureOut">
              <a:rPr lang="en-US" smtClean="0">
                <a:solidFill>
                  <a:prstClr val="black">
                    <a:tint val="75000"/>
                  </a:prstClr>
                </a:solidFill>
              </a:rPr>
              <a:pPr/>
              <a:t>6/27/2017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F50EFA-A1F8-4724-9D27-5D0584B8C7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360954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8500" y="1520825"/>
            <a:ext cx="4296833" cy="3627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7" y="1520825"/>
            <a:ext cx="4296833" cy="3627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520206-8EC9-4D36-AA44-3D438D0AE3CA}" type="datetimeFigureOut">
              <a:rPr lang="en-US" smtClean="0">
                <a:solidFill>
                  <a:prstClr val="black">
                    <a:tint val="75000"/>
                  </a:prstClr>
                </a:solidFill>
              </a:rPr>
              <a:pPr/>
              <a:t>6/27/2017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7F50EFA-A1F8-4724-9D27-5D0584B8C7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137540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0264" y="304800"/>
            <a:ext cx="8763000" cy="1104900"/>
          </a:xfrm>
        </p:spPr>
        <p:txBody>
          <a:bodyPr/>
          <a:lstStyle/>
          <a:p>
            <a:r>
              <a:rPr lang="en-US"/>
              <a:t>Click to edit Master title style</a:t>
            </a:r>
          </a:p>
        </p:txBody>
      </p:sp>
      <p:sp>
        <p:nvSpPr>
          <p:cNvPr id="3" name="Text Placeholder 2"/>
          <p:cNvSpPr>
            <a:spLocks noGrp="1"/>
          </p:cNvSpPr>
          <p:nvPr>
            <p:ph type="body" idx="1"/>
          </p:nvPr>
        </p:nvSpPr>
        <p:spPr>
          <a:xfrm>
            <a:off x="700265" y="1401763"/>
            <a:ext cx="4298597" cy="685800"/>
          </a:xfrm>
        </p:spPr>
        <p:txBody>
          <a:bodyPr anchor="b"/>
          <a:lstStyle>
            <a:lvl1pPr marL="0" indent="0">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a:t>Click to edit Master text styles</a:t>
            </a:r>
          </a:p>
        </p:txBody>
      </p:sp>
      <p:sp>
        <p:nvSpPr>
          <p:cNvPr id="4" name="Content Placeholder 3"/>
          <p:cNvSpPr>
            <a:spLocks noGrp="1"/>
          </p:cNvSpPr>
          <p:nvPr>
            <p:ph sz="half" idx="2"/>
          </p:nvPr>
        </p:nvSpPr>
        <p:spPr>
          <a:xfrm>
            <a:off x="700265" y="2087564"/>
            <a:ext cx="4298597" cy="3070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43500" y="1401763"/>
            <a:ext cx="4319764" cy="685800"/>
          </a:xfrm>
        </p:spPr>
        <p:txBody>
          <a:bodyPr anchor="b"/>
          <a:lstStyle>
            <a:lvl1pPr marL="0" indent="0">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a:t>Click to edit Master text styles</a:t>
            </a:r>
          </a:p>
        </p:txBody>
      </p:sp>
      <p:sp>
        <p:nvSpPr>
          <p:cNvPr id="6" name="Content Placeholder 5"/>
          <p:cNvSpPr>
            <a:spLocks noGrp="1"/>
          </p:cNvSpPr>
          <p:nvPr>
            <p:ph sz="quarter" idx="4"/>
          </p:nvPr>
        </p:nvSpPr>
        <p:spPr>
          <a:xfrm>
            <a:off x="5143500" y="2087564"/>
            <a:ext cx="4319764" cy="3070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520206-8EC9-4D36-AA44-3D438D0AE3CA}" type="datetimeFigureOut">
              <a:rPr lang="en-US" smtClean="0">
                <a:solidFill>
                  <a:prstClr val="black">
                    <a:tint val="75000"/>
                  </a:prstClr>
                </a:solidFill>
              </a:rPr>
              <a:pPr/>
              <a:t>6/27/2017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7F50EFA-A1F8-4724-9D27-5D0584B8C7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879163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520206-8EC9-4D36-AA44-3D438D0AE3CA}" type="datetimeFigureOut">
              <a:rPr lang="en-US" smtClean="0">
                <a:solidFill>
                  <a:prstClr val="black">
                    <a:tint val="75000"/>
                  </a:prstClr>
                </a:solidFill>
              </a:rPr>
              <a:pPr/>
              <a:t>6/27/2017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7F50EFA-A1F8-4724-9D27-5D0584B8C7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47942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8500" y="1520825"/>
            <a:ext cx="4296833" cy="3627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7" y="1520825"/>
            <a:ext cx="4296833" cy="3627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66A6A1-37E8-4B70-92D8-64E7DC193C27}" type="datetimeFigureOut">
              <a:rPr lang="en-US" smtClean="0"/>
              <a:t>6/27/2017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79B1F3-9B77-4C02-9011-6B6400AABF52}" type="slidenum">
              <a:rPr lang="en-US" smtClean="0"/>
              <a:t>‹#›</a:t>
            </a:fld>
            <a:endParaRPr lang="en-US"/>
          </a:p>
        </p:txBody>
      </p:sp>
    </p:spTree>
    <p:extLst>
      <p:ext uri="{BB962C8B-B14F-4D97-AF65-F5344CB8AC3E}">
        <p14:creationId xmlns:p14="http://schemas.microsoft.com/office/powerpoint/2010/main" val="355922336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520206-8EC9-4D36-AA44-3D438D0AE3CA}" type="datetimeFigureOut">
              <a:rPr lang="en-US" smtClean="0">
                <a:solidFill>
                  <a:prstClr val="black">
                    <a:tint val="75000"/>
                  </a:prstClr>
                </a:solidFill>
              </a:rPr>
              <a:pPr/>
              <a:t>6/27/2017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7F50EFA-A1F8-4724-9D27-5D0584B8C7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59548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265" y="381000"/>
            <a:ext cx="3277306" cy="1333500"/>
          </a:xfrm>
        </p:spPr>
        <p:txBody>
          <a:bodyPr anchor="b"/>
          <a:lstStyle>
            <a:lvl1pPr>
              <a:defRPr sz="3556"/>
            </a:lvl1pPr>
          </a:lstStyle>
          <a:p>
            <a:r>
              <a:rPr lang="en-US"/>
              <a:t>Click to edit Master title style</a:t>
            </a:r>
          </a:p>
        </p:txBody>
      </p:sp>
      <p:sp>
        <p:nvSpPr>
          <p:cNvPr id="3" name="Content Placeholder 2"/>
          <p:cNvSpPr>
            <a:spLocks noGrp="1"/>
          </p:cNvSpPr>
          <p:nvPr>
            <p:ph idx="1"/>
          </p:nvPr>
        </p:nvSpPr>
        <p:spPr>
          <a:xfrm>
            <a:off x="4319764" y="822326"/>
            <a:ext cx="5143500" cy="4062413"/>
          </a:xfrm>
        </p:spPr>
        <p:txBody>
          <a:bodyPr/>
          <a:lstStyle>
            <a:lvl1pPr>
              <a:defRPr sz="3556"/>
            </a:lvl1pPr>
            <a:lvl2pPr>
              <a:defRPr sz="3111"/>
            </a:lvl2pPr>
            <a:lvl3pPr>
              <a:defRPr sz="2667"/>
            </a:lvl3pPr>
            <a:lvl4pPr>
              <a:defRPr sz="2222"/>
            </a:lvl4pPr>
            <a:lvl5pPr>
              <a:defRPr sz="2222"/>
            </a:lvl5pPr>
            <a:lvl6pPr>
              <a:defRPr sz="2222"/>
            </a:lvl6pPr>
            <a:lvl7pPr>
              <a:defRPr sz="2222"/>
            </a:lvl7pPr>
            <a:lvl8pPr>
              <a:defRPr sz="2222"/>
            </a:lvl8pPr>
            <a:lvl9pPr>
              <a:defRPr sz="22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0265" y="1714500"/>
            <a:ext cx="3277306" cy="3176588"/>
          </a:xfrm>
        </p:spPr>
        <p:txBody>
          <a:bodyPr/>
          <a:lstStyle>
            <a:lvl1pPr marL="0" indent="0">
              <a:buNone/>
              <a:defRPr sz="1778"/>
            </a:lvl1pPr>
            <a:lvl2pPr marL="507995" indent="0">
              <a:buNone/>
              <a:defRPr sz="1556"/>
            </a:lvl2pPr>
            <a:lvl3pPr marL="1015990" indent="0">
              <a:buNone/>
              <a:defRPr sz="1333"/>
            </a:lvl3pPr>
            <a:lvl4pPr marL="1523985" indent="0">
              <a:buNone/>
              <a:defRPr sz="1111"/>
            </a:lvl4pPr>
            <a:lvl5pPr marL="2031980" indent="0">
              <a:buNone/>
              <a:defRPr sz="1111"/>
            </a:lvl5pPr>
            <a:lvl6pPr marL="2539975" indent="0">
              <a:buNone/>
              <a:defRPr sz="1111"/>
            </a:lvl6pPr>
            <a:lvl7pPr marL="3047970" indent="0">
              <a:buNone/>
              <a:defRPr sz="1111"/>
            </a:lvl7pPr>
            <a:lvl8pPr marL="3555964" indent="0">
              <a:buNone/>
              <a:defRPr sz="1111"/>
            </a:lvl8pPr>
            <a:lvl9pPr marL="4063959" indent="0">
              <a:buNone/>
              <a:defRPr sz="1111"/>
            </a:lvl9pPr>
          </a:lstStyle>
          <a:p>
            <a:pPr lvl="0"/>
            <a:r>
              <a:rPr lang="en-US"/>
              <a:t>Click to edit Master text styles</a:t>
            </a:r>
          </a:p>
        </p:txBody>
      </p:sp>
      <p:sp>
        <p:nvSpPr>
          <p:cNvPr id="5" name="Date Placeholder 4"/>
          <p:cNvSpPr>
            <a:spLocks noGrp="1"/>
          </p:cNvSpPr>
          <p:nvPr>
            <p:ph type="dt" sz="half" idx="10"/>
          </p:nvPr>
        </p:nvSpPr>
        <p:spPr/>
        <p:txBody>
          <a:bodyPr/>
          <a:lstStyle/>
          <a:p>
            <a:fld id="{FA520206-8EC9-4D36-AA44-3D438D0AE3CA}" type="datetimeFigureOut">
              <a:rPr lang="en-US" smtClean="0">
                <a:solidFill>
                  <a:prstClr val="black">
                    <a:tint val="75000"/>
                  </a:prstClr>
                </a:solidFill>
              </a:rPr>
              <a:pPr/>
              <a:t>6/27/2017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7F50EFA-A1F8-4724-9D27-5D0584B8C7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85697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265" y="381000"/>
            <a:ext cx="3277306" cy="1333500"/>
          </a:xfrm>
        </p:spPr>
        <p:txBody>
          <a:bodyPr anchor="b"/>
          <a:lstStyle>
            <a:lvl1pPr>
              <a:defRPr sz="3556"/>
            </a:lvl1pPr>
          </a:lstStyle>
          <a:p>
            <a:r>
              <a:rPr lang="en-US"/>
              <a:t>Click to edit Master title style</a:t>
            </a:r>
          </a:p>
        </p:txBody>
      </p:sp>
      <p:sp>
        <p:nvSpPr>
          <p:cNvPr id="3" name="Picture Placeholder 2"/>
          <p:cNvSpPr>
            <a:spLocks noGrp="1"/>
          </p:cNvSpPr>
          <p:nvPr>
            <p:ph type="pic" idx="1"/>
          </p:nvPr>
        </p:nvSpPr>
        <p:spPr>
          <a:xfrm>
            <a:off x="4319764" y="822326"/>
            <a:ext cx="5143500" cy="4062413"/>
          </a:xfrm>
        </p:spPr>
        <p:txBody>
          <a:bodyPr/>
          <a:lstStyle>
            <a:lvl1pPr marL="0" indent="0">
              <a:buNone/>
              <a:defRPr sz="3556"/>
            </a:lvl1pPr>
            <a:lvl2pPr marL="507995" indent="0">
              <a:buNone/>
              <a:defRPr sz="3111"/>
            </a:lvl2pPr>
            <a:lvl3pPr marL="1015990" indent="0">
              <a:buNone/>
              <a:defRPr sz="2667"/>
            </a:lvl3pPr>
            <a:lvl4pPr marL="1523985" indent="0">
              <a:buNone/>
              <a:defRPr sz="2222"/>
            </a:lvl4pPr>
            <a:lvl5pPr marL="2031980" indent="0">
              <a:buNone/>
              <a:defRPr sz="2222"/>
            </a:lvl5pPr>
            <a:lvl6pPr marL="2539975" indent="0">
              <a:buNone/>
              <a:defRPr sz="2222"/>
            </a:lvl6pPr>
            <a:lvl7pPr marL="3047970" indent="0">
              <a:buNone/>
              <a:defRPr sz="2222"/>
            </a:lvl7pPr>
            <a:lvl8pPr marL="3555964" indent="0">
              <a:buNone/>
              <a:defRPr sz="2222"/>
            </a:lvl8pPr>
            <a:lvl9pPr marL="4063959" indent="0">
              <a:buNone/>
              <a:defRPr sz="2222"/>
            </a:lvl9pPr>
          </a:lstStyle>
          <a:p>
            <a:endParaRPr lang="en-US"/>
          </a:p>
        </p:txBody>
      </p:sp>
      <p:sp>
        <p:nvSpPr>
          <p:cNvPr id="4" name="Text Placeholder 3"/>
          <p:cNvSpPr>
            <a:spLocks noGrp="1"/>
          </p:cNvSpPr>
          <p:nvPr>
            <p:ph type="body" sz="half" idx="2"/>
          </p:nvPr>
        </p:nvSpPr>
        <p:spPr>
          <a:xfrm>
            <a:off x="700265" y="1714500"/>
            <a:ext cx="3277306" cy="3176588"/>
          </a:xfrm>
        </p:spPr>
        <p:txBody>
          <a:bodyPr/>
          <a:lstStyle>
            <a:lvl1pPr marL="0" indent="0">
              <a:buNone/>
              <a:defRPr sz="1778"/>
            </a:lvl1pPr>
            <a:lvl2pPr marL="507995" indent="0">
              <a:buNone/>
              <a:defRPr sz="1556"/>
            </a:lvl2pPr>
            <a:lvl3pPr marL="1015990" indent="0">
              <a:buNone/>
              <a:defRPr sz="1333"/>
            </a:lvl3pPr>
            <a:lvl4pPr marL="1523985" indent="0">
              <a:buNone/>
              <a:defRPr sz="1111"/>
            </a:lvl4pPr>
            <a:lvl5pPr marL="2031980" indent="0">
              <a:buNone/>
              <a:defRPr sz="1111"/>
            </a:lvl5pPr>
            <a:lvl6pPr marL="2539975" indent="0">
              <a:buNone/>
              <a:defRPr sz="1111"/>
            </a:lvl6pPr>
            <a:lvl7pPr marL="3047970" indent="0">
              <a:buNone/>
              <a:defRPr sz="1111"/>
            </a:lvl7pPr>
            <a:lvl8pPr marL="3555964" indent="0">
              <a:buNone/>
              <a:defRPr sz="1111"/>
            </a:lvl8pPr>
            <a:lvl9pPr marL="4063959" indent="0">
              <a:buNone/>
              <a:defRPr sz="1111"/>
            </a:lvl9pPr>
          </a:lstStyle>
          <a:p>
            <a:pPr lvl="0"/>
            <a:r>
              <a:rPr lang="en-US"/>
              <a:t>Click to edit Master text styles</a:t>
            </a:r>
          </a:p>
        </p:txBody>
      </p:sp>
      <p:sp>
        <p:nvSpPr>
          <p:cNvPr id="5" name="Date Placeholder 4"/>
          <p:cNvSpPr>
            <a:spLocks noGrp="1"/>
          </p:cNvSpPr>
          <p:nvPr>
            <p:ph type="dt" sz="half" idx="10"/>
          </p:nvPr>
        </p:nvSpPr>
        <p:spPr/>
        <p:txBody>
          <a:bodyPr/>
          <a:lstStyle/>
          <a:p>
            <a:fld id="{FA520206-8EC9-4D36-AA44-3D438D0AE3CA}" type="datetimeFigureOut">
              <a:rPr lang="en-US" smtClean="0">
                <a:solidFill>
                  <a:prstClr val="black">
                    <a:tint val="75000"/>
                  </a:prstClr>
                </a:solidFill>
              </a:rPr>
              <a:pPr/>
              <a:t>6/27/2017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7F50EFA-A1F8-4724-9D27-5D0584B8C7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04962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520206-8EC9-4D36-AA44-3D438D0AE3CA}" type="datetimeFigureOut">
              <a:rPr lang="en-US" smtClean="0">
                <a:solidFill>
                  <a:prstClr val="black">
                    <a:tint val="75000"/>
                  </a:prstClr>
                </a:solidFill>
              </a:rPr>
              <a:pPr/>
              <a:t>6/27/2017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F50EFA-A1F8-4724-9D27-5D0584B8C7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66253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1" y="304801"/>
            <a:ext cx="2190750" cy="48434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8500" y="304801"/>
            <a:ext cx="6402917" cy="4843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520206-8EC9-4D36-AA44-3D438D0AE3CA}" type="datetimeFigureOut">
              <a:rPr lang="en-US" smtClean="0">
                <a:solidFill>
                  <a:prstClr val="black">
                    <a:tint val="75000"/>
                  </a:prstClr>
                </a:solidFill>
              </a:rPr>
              <a:pPr/>
              <a:t>6/27/2017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F50EFA-A1F8-4724-9D27-5D0584B8C7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0610676"/>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935302"/>
            <a:ext cx="7620000" cy="1989667"/>
          </a:xfrm>
        </p:spPr>
        <p:txBody>
          <a:bodyPr anchor="b"/>
          <a:lstStyle>
            <a:lvl1pPr algn="ctr">
              <a:defRPr sz="5000"/>
            </a:lvl1pPr>
          </a:lstStyle>
          <a:p>
            <a:r>
              <a:rPr lang="en-US"/>
              <a:t>Click to edit Master title style</a:t>
            </a:r>
            <a:endParaRPr lang="en-US" dirty="0"/>
          </a:p>
        </p:txBody>
      </p:sp>
      <p:sp>
        <p:nvSpPr>
          <p:cNvPr id="3" name="Subtitle 2"/>
          <p:cNvSpPr>
            <a:spLocks noGrp="1"/>
          </p:cNvSpPr>
          <p:nvPr>
            <p:ph type="subTitle" idx="1"/>
          </p:nvPr>
        </p:nvSpPr>
        <p:spPr>
          <a:xfrm>
            <a:off x="1270000" y="3001698"/>
            <a:ext cx="7620000" cy="1379802"/>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66A6A1-37E8-4B70-92D8-64E7DC193C27}" type="datetimeFigureOut">
              <a:rPr lang="en-US" smtClean="0">
                <a:solidFill>
                  <a:prstClr val="black">
                    <a:tint val="75000"/>
                  </a:prstClr>
                </a:solidFill>
              </a:rPr>
              <a:pPr/>
              <a:t>6/27/2017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79B1F3-9B77-4C02-9011-6B6400AABF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5418770"/>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66A6A1-37E8-4B70-92D8-64E7DC193C27}" type="datetimeFigureOut">
              <a:rPr lang="en-US" smtClean="0">
                <a:solidFill>
                  <a:prstClr val="black">
                    <a:tint val="75000"/>
                  </a:prstClr>
                </a:solidFill>
              </a:rPr>
              <a:pPr/>
              <a:t>6/27/2017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79B1F3-9B77-4C02-9011-6B6400AABF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56489"/>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208" y="1424782"/>
            <a:ext cx="8763000" cy="2377281"/>
          </a:xfrm>
        </p:spPr>
        <p:txBody>
          <a:bodyPr anchor="b"/>
          <a:lstStyle>
            <a:lvl1pPr>
              <a:defRPr sz="5000"/>
            </a:lvl1pPr>
          </a:lstStyle>
          <a:p>
            <a:r>
              <a:rPr lang="en-US"/>
              <a:t>Click to edit Master title style</a:t>
            </a:r>
            <a:endParaRPr lang="en-US" dirty="0"/>
          </a:p>
        </p:txBody>
      </p:sp>
      <p:sp>
        <p:nvSpPr>
          <p:cNvPr id="3" name="Text Placeholder 2"/>
          <p:cNvSpPr>
            <a:spLocks noGrp="1"/>
          </p:cNvSpPr>
          <p:nvPr>
            <p:ph type="body" idx="1"/>
          </p:nvPr>
        </p:nvSpPr>
        <p:spPr>
          <a:xfrm>
            <a:off x="693208" y="3824553"/>
            <a:ext cx="8763000" cy="1250156"/>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966A6A1-37E8-4B70-92D8-64E7DC193C27}" type="datetimeFigureOut">
              <a:rPr lang="en-US" smtClean="0">
                <a:solidFill>
                  <a:prstClr val="black">
                    <a:tint val="75000"/>
                  </a:prstClr>
                </a:solidFill>
              </a:rPr>
              <a:pPr/>
              <a:t>6/27/2017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79B1F3-9B77-4C02-9011-6B6400AABF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69155"/>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8500" y="1521354"/>
            <a:ext cx="43180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43500" y="1521354"/>
            <a:ext cx="43180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66A6A1-37E8-4B70-92D8-64E7DC193C27}" type="datetimeFigureOut">
              <a:rPr lang="en-US" smtClean="0">
                <a:solidFill>
                  <a:prstClr val="black">
                    <a:tint val="75000"/>
                  </a:prstClr>
                </a:solidFill>
              </a:rPr>
              <a:pPr/>
              <a:t>6/27/2017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79B1F3-9B77-4C02-9011-6B6400AABF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52677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9823" y="304271"/>
            <a:ext cx="87630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9824" y="1400969"/>
            <a:ext cx="4298156"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Edit Master text styles</a:t>
            </a:r>
          </a:p>
        </p:txBody>
      </p:sp>
      <p:sp>
        <p:nvSpPr>
          <p:cNvPr id="4" name="Content Placeholder 3"/>
          <p:cNvSpPr>
            <a:spLocks noGrp="1"/>
          </p:cNvSpPr>
          <p:nvPr>
            <p:ph sz="half" idx="2"/>
          </p:nvPr>
        </p:nvSpPr>
        <p:spPr>
          <a:xfrm>
            <a:off x="699824" y="2087563"/>
            <a:ext cx="4298156"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43500" y="1400969"/>
            <a:ext cx="4319323"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Edit Master text styles</a:t>
            </a:r>
          </a:p>
        </p:txBody>
      </p:sp>
      <p:sp>
        <p:nvSpPr>
          <p:cNvPr id="6" name="Content Placeholder 5"/>
          <p:cNvSpPr>
            <a:spLocks noGrp="1"/>
          </p:cNvSpPr>
          <p:nvPr>
            <p:ph sz="quarter" idx="4"/>
          </p:nvPr>
        </p:nvSpPr>
        <p:spPr>
          <a:xfrm>
            <a:off x="5143500" y="2087563"/>
            <a:ext cx="4319323"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66A6A1-37E8-4B70-92D8-64E7DC193C27}" type="datetimeFigureOut">
              <a:rPr lang="en-US" smtClean="0">
                <a:solidFill>
                  <a:prstClr val="black">
                    <a:tint val="75000"/>
                  </a:prstClr>
                </a:solidFill>
              </a:rPr>
              <a:pPr/>
              <a:t>6/27/2017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79B1F3-9B77-4C02-9011-6B6400AABF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84225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0264" y="304800"/>
            <a:ext cx="8763000" cy="1104900"/>
          </a:xfrm>
        </p:spPr>
        <p:txBody>
          <a:bodyPr/>
          <a:lstStyle/>
          <a:p>
            <a:r>
              <a:rPr lang="en-US"/>
              <a:t>Click to edit Master title style</a:t>
            </a:r>
          </a:p>
        </p:txBody>
      </p:sp>
      <p:sp>
        <p:nvSpPr>
          <p:cNvPr id="3" name="Text Placeholder 2"/>
          <p:cNvSpPr>
            <a:spLocks noGrp="1"/>
          </p:cNvSpPr>
          <p:nvPr>
            <p:ph type="body" idx="1"/>
          </p:nvPr>
        </p:nvSpPr>
        <p:spPr>
          <a:xfrm>
            <a:off x="700265" y="1401763"/>
            <a:ext cx="4298597" cy="685800"/>
          </a:xfrm>
        </p:spPr>
        <p:txBody>
          <a:bodyPr anchor="b"/>
          <a:lstStyle>
            <a:lvl1pPr marL="0" indent="0">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a:t>Click to edit Master text styles</a:t>
            </a:r>
          </a:p>
        </p:txBody>
      </p:sp>
      <p:sp>
        <p:nvSpPr>
          <p:cNvPr id="4" name="Content Placeholder 3"/>
          <p:cNvSpPr>
            <a:spLocks noGrp="1"/>
          </p:cNvSpPr>
          <p:nvPr>
            <p:ph sz="half" idx="2"/>
          </p:nvPr>
        </p:nvSpPr>
        <p:spPr>
          <a:xfrm>
            <a:off x="700265" y="2087564"/>
            <a:ext cx="4298597" cy="3070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43500" y="1401763"/>
            <a:ext cx="4319764" cy="685800"/>
          </a:xfrm>
        </p:spPr>
        <p:txBody>
          <a:bodyPr anchor="b"/>
          <a:lstStyle>
            <a:lvl1pPr marL="0" indent="0">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a:t>Click to edit Master text styles</a:t>
            </a:r>
          </a:p>
        </p:txBody>
      </p:sp>
      <p:sp>
        <p:nvSpPr>
          <p:cNvPr id="6" name="Content Placeholder 5"/>
          <p:cNvSpPr>
            <a:spLocks noGrp="1"/>
          </p:cNvSpPr>
          <p:nvPr>
            <p:ph sz="quarter" idx="4"/>
          </p:nvPr>
        </p:nvSpPr>
        <p:spPr>
          <a:xfrm>
            <a:off x="5143500" y="2087564"/>
            <a:ext cx="4319764" cy="3070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66A6A1-37E8-4B70-92D8-64E7DC193C27}" type="datetimeFigureOut">
              <a:rPr lang="en-US" smtClean="0"/>
              <a:t>6/27/2017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79B1F3-9B77-4C02-9011-6B6400AABF52}" type="slidenum">
              <a:rPr lang="en-US" smtClean="0"/>
              <a:t>‹#›</a:t>
            </a:fld>
            <a:endParaRPr lang="en-US"/>
          </a:p>
        </p:txBody>
      </p:sp>
    </p:spTree>
    <p:extLst>
      <p:ext uri="{BB962C8B-B14F-4D97-AF65-F5344CB8AC3E}">
        <p14:creationId xmlns:p14="http://schemas.microsoft.com/office/powerpoint/2010/main" val="115804643"/>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66A6A1-37E8-4B70-92D8-64E7DC193C27}" type="datetimeFigureOut">
              <a:rPr lang="en-US" smtClean="0">
                <a:solidFill>
                  <a:prstClr val="black">
                    <a:tint val="75000"/>
                  </a:prstClr>
                </a:solidFill>
              </a:rPr>
              <a:pPr/>
              <a:t>6/27/2017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79B1F3-9B77-4C02-9011-6B6400AABF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98619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66A6A1-37E8-4B70-92D8-64E7DC193C27}" type="datetimeFigureOut">
              <a:rPr lang="en-US" smtClean="0">
                <a:solidFill>
                  <a:prstClr val="black">
                    <a:tint val="75000"/>
                  </a:prstClr>
                </a:solidFill>
              </a:rPr>
              <a:pPr/>
              <a:t>6/27/2017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79B1F3-9B77-4C02-9011-6B6400AABF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9823021"/>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en-US"/>
              <a:t>Click to edit Master title style</a:t>
            </a:r>
            <a:endParaRPr lang="en-US" dirty="0"/>
          </a:p>
        </p:txBody>
      </p:sp>
      <p:sp>
        <p:nvSpPr>
          <p:cNvPr id="3" name="Content Placeholder 2"/>
          <p:cNvSpPr>
            <a:spLocks noGrp="1"/>
          </p:cNvSpPr>
          <p:nvPr>
            <p:ph idx="1"/>
          </p:nvPr>
        </p:nvSpPr>
        <p:spPr>
          <a:xfrm>
            <a:off x="4319323" y="822855"/>
            <a:ext cx="5143500" cy="406135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Edit Master text styles</a:t>
            </a:r>
          </a:p>
        </p:txBody>
      </p:sp>
      <p:sp>
        <p:nvSpPr>
          <p:cNvPr id="5" name="Date Placeholder 4"/>
          <p:cNvSpPr>
            <a:spLocks noGrp="1"/>
          </p:cNvSpPr>
          <p:nvPr>
            <p:ph type="dt" sz="half" idx="10"/>
          </p:nvPr>
        </p:nvSpPr>
        <p:spPr/>
        <p:txBody>
          <a:bodyPr/>
          <a:lstStyle/>
          <a:p>
            <a:fld id="{E966A6A1-37E8-4B70-92D8-64E7DC193C27}" type="datetimeFigureOut">
              <a:rPr lang="en-US" smtClean="0">
                <a:solidFill>
                  <a:prstClr val="black">
                    <a:tint val="75000"/>
                  </a:prstClr>
                </a:solidFill>
              </a:rPr>
              <a:pPr/>
              <a:t>6/27/2017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79B1F3-9B77-4C02-9011-6B6400AABF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062559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en-US"/>
              <a:t>Click to edit Master title style</a:t>
            </a:r>
            <a:endParaRPr lang="en-US" dirty="0"/>
          </a:p>
        </p:txBody>
      </p:sp>
      <p:sp>
        <p:nvSpPr>
          <p:cNvPr id="3" name="Picture Placeholder 2"/>
          <p:cNvSpPr>
            <a:spLocks noGrp="1" noChangeAspect="1"/>
          </p:cNvSpPr>
          <p:nvPr>
            <p:ph type="pic" idx="1"/>
          </p:nvPr>
        </p:nvSpPr>
        <p:spPr>
          <a:xfrm>
            <a:off x="4319323" y="822855"/>
            <a:ext cx="5143500" cy="4061354"/>
          </a:xfrm>
        </p:spPr>
        <p:txBody>
          <a:bodyPr anchor="t"/>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r>
              <a:rPr lang="en-US"/>
              <a:t>Click icon to add picture</a:t>
            </a:r>
            <a:endParaRPr lang="en-US" dirty="0"/>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Edit Master text styles</a:t>
            </a:r>
          </a:p>
        </p:txBody>
      </p:sp>
      <p:sp>
        <p:nvSpPr>
          <p:cNvPr id="5" name="Date Placeholder 4"/>
          <p:cNvSpPr>
            <a:spLocks noGrp="1"/>
          </p:cNvSpPr>
          <p:nvPr>
            <p:ph type="dt" sz="half" idx="10"/>
          </p:nvPr>
        </p:nvSpPr>
        <p:spPr/>
        <p:txBody>
          <a:bodyPr/>
          <a:lstStyle/>
          <a:p>
            <a:fld id="{E966A6A1-37E8-4B70-92D8-64E7DC193C27}" type="datetimeFigureOut">
              <a:rPr lang="en-US" smtClean="0">
                <a:solidFill>
                  <a:prstClr val="black">
                    <a:tint val="75000"/>
                  </a:prstClr>
                </a:solidFill>
              </a:rPr>
              <a:pPr/>
              <a:t>6/27/2017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79B1F3-9B77-4C02-9011-6B6400AABF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6349975"/>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66A6A1-37E8-4B70-92D8-64E7DC193C27}" type="datetimeFigureOut">
              <a:rPr lang="en-US" smtClean="0">
                <a:solidFill>
                  <a:prstClr val="black">
                    <a:tint val="75000"/>
                  </a:prstClr>
                </a:solidFill>
              </a:rPr>
              <a:pPr/>
              <a:t>6/27/2017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79B1F3-9B77-4C02-9011-6B6400AABF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28293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304271"/>
            <a:ext cx="2190750"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8500" y="304271"/>
            <a:ext cx="6445250"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66A6A1-37E8-4B70-92D8-64E7DC193C27}" type="datetimeFigureOut">
              <a:rPr lang="en-US" smtClean="0">
                <a:solidFill>
                  <a:prstClr val="black">
                    <a:tint val="75000"/>
                  </a:prstClr>
                </a:solidFill>
              </a:rPr>
              <a:pPr/>
              <a:t>6/27/2017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79B1F3-9B77-4C02-9011-6B6400AABF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019969"/>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935302"/>
            <a:ext cx="7620000" cy="1989667"/>
          </a:xfrm>
        </p:spPr>
        <p:txBody>
          <a:bodyPr anchor="b"/>
          <a:lstStyle>
            <a:lvl1pPr algn="ctr">
              <a:defRPr sz="5000"/>
            </a:lvl1pPr>
          </a:lstStyle>
          <a:p>
            <a:r>
              <a:rPr lang="en-US"/>
              <a:t>Click to edit Master title style</a:t>
            </a:r>
            <a:endParaRPr lang="en-US" dirty="0"/>
          </a:p>
        </p:txBody>
      </p:sp>
      <p:sp>
        <p:nvSpPr>
          <p:cNvPr id="3" name="Subtitle 2"/>
          <p:cNvSpPr>
            <a:spLocks noGrp="1"/>
          </p:cNvSpPr>
          <p:nvPr>
            <p:ph type="subTitle" idx="1"/>
          </p:nvPr>
        </p:nvSpPr>
        <p:spPr>
          <a:xfrm>
            <a:off x="1270000" y="3001698"/>
            <a:ext cx="7620000" cy="1379802"/>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520206-8EC9-4D36-AA44-3D438D0AE3CA}" type="datetimeFigureOut">
              <a:rPr lang="en-US" smtClean="0">
                <a:solidFill>
                  <a:prstClr val="black">
                    <a:tint val="75000"/>
                  </a:prstClr>
                </a:solidFill>
              </a:rPr>
              <a:pPr/>
              <a:t>6/27/2017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F50EFA-A1F8-4724-9D27-5D0584B8C7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802650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520206-8EC9-4D36-AA44-3D438D0AE3CA}" type="datetimeFigureOut">
              <a:rPr lang="en-US" smtClean="0">
                <a:solidFill>
                  <a:prstClr val="black">
                    <a:tint val="75000"/>
                  </a:prstClr>
                </a:solidFill>
              </a:rPr>
              <a:pPr/>
              <a:t>6/27/2017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F50EFA-A1F8-4724-9D27-5D0584B8C7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2250"/>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208" y="1424782"/>
            <a:ext cx="8763000" cy="2377281"/>
          </a:xfrm>
        </p:spPr>
        <p:txBody>
          <a:bodyPr anchor="b"/>
          <a:lstStyle>
            <a:lvl1pPr>
              <a:defRPr sz="5000"/>
            </a:lvl1pPr>
          </a:lstStyle>
          <a:p>
            <a:r>
              <a:rPr lang="en-US"/>
              <a:t>Click to edit Master title style</a:t>
            </a:r>
            <a:endParaRPr lang="en-US" dirty="0"/>
          </a:p>
        </p:txBody>
      </p:sp>
      <p:sp>
        <p:nvSpPr>
          <p:cNvPr id="3" name="Text Placeholder 2"/>
          <p:cNvSpPr>
            <a:spLocks noGrp="1"/>
          </p:cNvSpPr>
          <p:nvPr>
            <p:ph type="body" idx="1"/>
          </p:nvPr>
        </p:nvSpPr>
        <p:spPr>
          <a:xfrm>
            <a:off x="693208" y="3824553"/>
            <a:ext cx="8763000" cy="1250156"/>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520206-8EC9-4D36-AA44-3D438D0AE3CA}" type="datetimeFigureOut">
              <a:rPr lang="en-US" smtClean="0">
                <a:solidFill>
                  <a:prstClr val="black">
                    <a:tint val="75000"/>
                  </a:prstClr>
                </a:solidFill>
              </a:rPr>
              <a:pPr/>
              <a:t>6/27/2017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F50EFA-A1F8-4724-9D27-5D0584B8C7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5760840"/>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8500" y="1521354"/>
            <a:ext cx="43180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43500" y="1521354"/>
            <a:ext cx="43180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520206-8EC9-4D36-AA44-3D438D0AE3CA}" type="datetimeFigureOut">
              <a:rPr lang="en-US" smtClean="0">
                <a:solidFill>
                  <a:prstClr val="black">
                    <a:tint val="75000"/>
                  </a:prstClr>
                </a:solidFill>
              </a:rPr>
              <a:pPr/>
              <a:t>6/27/2017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7F50EFA-A1F8-4724-9D27-5D0584B8C7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21820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66A6A1-37E8-4B70-92D8-64E7DC193C27}" type="datetimeFigureOut">
              <a:rPr lang="en-US" smtClean="0"/>
              <a:t>6/27/2017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79B1F3-9B77-4C02-9011-6B6400AABF52}" type="slidenum">
              <a:rPr lang="en-US" smtClean="0"/>
              <a:t>‹#›</a:t>
            </a:fld>
            <a:endParaRPr lang="en-US"/>
          </a:p>
        </p:txBody>
      </p:sp>
    </p:spTree>
    <p:extLst>
      <p:ext uri="{BB962C8B-B14F-4D97-AF65-F5344CB8AC3E}">
        <p14:creationId xmlns:p14="http://schemas.microsoft.com/office/powerpoint/2010/main" val="144689539"/>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9823" y="304271"/>
            <a:ext cx="87630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9824" y="1400969"/>
            <a:ext cx="4298156"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Edit Master text styles</a:t>
            </a:r>
          </a:p>
        </p:txBody>
      </p:sp>
      <p:sp>
        <p:nvSpPr>
          <p:cNvPr id="4" name="Content Placeholder 3"/>
          <p:cNvSpPr>
            <a:spLocks noGrp="1"/>
          </p:cNvSpPr>
          <p:nvPr>
            <p:ph sz="half" idx="2"/>
          </p:nvPr>
        </p:nvSpPr>
        <p:spPr>
          <a:xfrm>
            <a:off x="699824" y="2087563"/>
            <a:ext cx="4298156"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43500" y="1400969"/>
            <a:ext cx="4319323"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Edit Master text styles</a:t>
            </a:r>
          </a:p>
        </p:txBody>
      </p:sp>
      <p:sp>
        <p:nvSpPr>
          <p:cNvPr id="6" name="Content Placeholder 5"/>
          <p:cNvSpPr>
            <a:spLocks noGrp="1"/>
          </p:cNvSpPr>
          <p:nvPr>
            <p:ph sz="quarter" idx="4"/>
          </p:nvPr>
        </p:nvSpPr>
        <p:spPr>
          <a:xfrm>
            <a:off x="5143500" y="2087563"/>
            <a:ext cx="4319323"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520206-8EC9-4D36-AA44-3D438D0AE3CA}" type="datetimeFigureOut">
              <a:rPr lang="en-US" smtClean="0">
                <a:solidFill>
                  <a:prstClr val="black">
                    <a:tint val="75000"/>
                  </a:prstClr>
                </a:solidFill>
              </a:rPr>
              <a:pPr/>
              <a:t>6/27/2017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7F50EFA-A1F8-4724-9D27-5D0584B8C7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033777"/>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520206-8EC9-4D36-AA44-3D438D0AE3CA}" type="datetimeFigureOut">
              <a:rPr lang="en-US" smtClean="0">
                <a:solidFill>
                  <a:prstClr val="black">
                    <a:tint val="75000"/>
                  </a:prstClr>
                </a:solidFill>
              </a:rPr>
              <a:pPr/>
              <a:t>6/27/2017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7F50EFA-A1F8-4724-9D27-5D0584B8C7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724255"/>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520206-8EC9-4D36-AA44-3D438D0AE3CA}" type="datetimeFigureOut">
              <a:rPr lang="en-US" smtClean="0">
                <a:solidFill>
                  <a:prstClr val="black">
                    <a:tint val="75000"/>
                  </a:prstClr>
                </a:solidFill>
              </a:rPr>
              <a:pPr/>
              <a:t>6/27/2017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7F50EFA-A1F8-4724-9D27-5D0584B8C7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3381806"/>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en-US"/>
              <a:t>Click to edit Master title style</a:t>
            </a:r>
            <a:endParaRPr lang="en-US" dirty="0"/>
          </a:p>
        </p:txBody>
      </p:sp>
      <p:sp>
        <p:nvSpPr>
          <p:cNvPr id="3" name="Content Placeholder 2"/>
          <p:cNvSpPr>
            <a:spLocks noGrp="1"/>
          </p:cNvSpPr>
          <p:nvPr>
            <p:ph idx="1"/>
          </p:nvPr>
        </p:nvSpPr>
        <p:spPr>
          <a:xfrm>
            <a:off x="4319323" y="822855"/>
            <a:ext cx="5143500" cy="406135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Edit Master text styles</a:t>
            </a:r>
          </a:p>
        </p:txBody>
      </p:sp>
      <p:sp>
        <p:nvSpPr>
          <p:cNvPr id="5" name="Date Placeholder 4"/>
          <p:cNvSpPr>
            <a:spLocks noGrp="1"/>
          </p:cNvSpPr>
          <p:nvPr>
            <p:ph type="dt" sz="half" idx="10"/>
          </p:nvPr>
        </p:nvSpPr>
        <p:spPr/>
        <p:txBody>
          <a:bodyPr/>
          <a:lstStyle/>
          <a:p>
            <a:fld id="{FA520206-8EC9-4D36-AA44-3D438D0AE3CA}" type="datetimeFigureOut">
              <a:rPr lang="en-US" smtClean="0">
                <a:solidFill>
                  <a:prstClr val="black">
                    <a:tint val="75000"/>
                  </a:prstClr>
                </a:solidFill>
              </a:rPr>
              <a:pPr/>
              <a:t>6/27/2017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7F50EFA-A1F8-4724-9D27-5D0584B8C7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4915026"/>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en-US"/>
              <a:t>Click to edit Master title style</a:t>
            </a:r>
            <a:endParaRPr lang="en-US" dirty="0"/>
          </a:p>
        </p:txBody>
      </p:sp>
      <p:sp>
        <p:nvSpPr>
          <p:cNvPr id="3" name="Picture Placeholder 2"/>
          <p:cNvSpPr>
            <a:spLocks noGrp="1" noChangeAspect="1"/>
          </p:cNvSpPr>
          <p:nvPr>
            <p:ph type="pic" idx="1"/>
          </p:nvPr>
        </p:nvSpPr>
        <p:spPr>
          <a:xfrm>
            <a:off x="4319323" y="822855"/>
            <a:ext cx="5143500" cy="4061354"/>
          </a:xfrm>
        </p:spPr>
        <p:txBody>
          <a:bodyPr anchor="t"/>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r>
              <a:rPr lang="en-US"/>
              <a:t>Click icon to add picture</a:t>
            </a:r>
            <a:endParaRPr lang="en-US" dirty="0"/>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Edit Master text styles</a:t>
            </a:r>
          </a:p>
        </p:txBody>
      </p:sp>
      <p:sp>
        <p:nvSpPr>
          <p:cNvPr id="5" name="Date Placeholder 4"/>
          <p:cNvSpPr>
            <a:spLocks noGrp="1"/>
          </p:cNvSpPr>
          <p:nvPr>
            <p:ph type="dt" sz="half" idx="10"/>
          </p:nvPr>
        </p:nvSpPr>
        <p:spPr/>
        <p:txBody>
          <a:bodyPr/>
          <a:lstStyle/>
          <a:p>
            <a:fld id="{FA520206-8EC9-4D36-AA44-3D438D0AE3CA}" type="datetimeFigureOut">
              <a:rPr lang="en-US" smtClean="0">
                <a:solidFill>
                  <a:prstClr val="black">
                    <a:tint val="75000"/>
                  </a:prstClr>
                </a:solidFill>
              </a:rPr>
              <a:pPr/>
              <a:t>6/27/2017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7F50EFA-A1F8-4724-9D27-5D0584B8C7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823526"/>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520206-8EC9-4D36-AA44-3D438D0AE3CA}" type="datetimeFigureOut">
              <a:rPr lang="en-US" smtClean="0">
                <a:solidFill>
                  <a:prstClr val="black">
                    <a:tint val="75000"/>
                  </a:prstClr>
                </a:solidFill>
              </a:rPr>
              <a:pPr/>
              <a:t>6/27/2017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F50EFA-A1F8-4724-9D27-5D0584B8C7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4740498"/>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304271"/>
            <a:ext cx="2190750"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8500" y="304271"/>
            <a:ext cx="6445250"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520206-8EC9-4D36-AA44-3D438D0AE3CA}" type="datetimeFigureOut">
              <a:rPr lang="en-US" smtClean="0">
                <a:solidFill>
                  <a:prstClr val="black">
                    <a:tint val="75000"/>
                  </a:prstClr>
                </a:solidFill>
              </a:rPr>
              <a:pPr/>
              <a:t>6/27/2017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F50EFA-A1F8-4724-9D27-5D0584B8C7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4758318"/>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935302"/>
            <a:ext cx="7620000" cy="1989667"/>
          </a:xfrm>
        </p:spPr>
        <p:txBody>
          <a:bodyPr anchor="b"/>
          <a:lstStyle>
            <a:lvl1pPr algn="ctr">
              <a:defRPr sz="5000"/>
            </a:lvl1pPr>
          </a:lstStyle>
          <a:p>
            <a:r>
              <a:rPr lang="en-US"/>
              <a:t>Click to edit Master title style</a:t>
            </a:r>
            <a:endParaRPr lang="en-US" dirty="0"/>
          </a:p>
        </p:txBody>
      </p:sp>
      <p:sp>
        <p:nvSpPr>
          <p:cNvPr id="3" name="Subtitle 2"/>
          <p:cNvSpPr>
            <a:spLocks noGrp="1"/>
          </p:cNvSpPr>
          <p:nvPr>
            <p:ph type="subTitle" idx="1"/>
          </p:nvPr>
        </p:nvSpPr>
        <p:spPr>
          <a:xfrm>
            <a:off x="1270000" y="3001698"/>
            <a:ext cx="7620000" cy="1379802"/>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BA48B5-8399-4835-A0BE-AF8AA98C3D1A}" type="datetimeFigureOut">
              <a:rPr lang="en-US" smtClean="0">
                <a:solidFill>
                  <a:prstClr val="black">
                    <a:tint val="75000"/>
                  </a:prstClr>
                </a:solidFill>
              </a:rPr>
              <a:pPr/>
              <a:t>6/27/2017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B9CA57-D171-418C-BD32-A91DD0EF60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9137421"/>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BA48B5-8399-4835-A0BE-AF8AA98C3D1A}" type="datetimeFigureOut">
              <a:rPr lang="en-US" smtClean="0">
                <a:solidFill>
                  <a:prstClr val="black">
                    <a:tint val="75000"/>
                  </a:prstClr>
                </a:solidFill>
              </a:rPr>
              <a:pPr/>
              <a:t>6/27/2017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B9CA57-D171-418C-BD32-A91DD0EF60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9271155"/>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208" y="1424782"/>
            <a:ext cx="8763000" cy="2377281"/>
          </a:xfrm>
        </p:spPr>
        <p:txBody>
          <a:bodyPr anchor="b"/>
          <a:lstStyle>
            <a:lvl1pPr>
              <a:defRPr sz="5000"/>
            </a:lvl1pPr>
          </a:lstStyle>
          <a:p>
            <a:r>
              <a:rPr lang="en-US"/>
              <a:t>Click to edit Master title style</a:t>
            </a:r>
            <a:endParaRPr lang="en-US" dirty="0"/>
          </a:p>
        </p:txBody>
      </p:sp>
      <p:sp>
        <p:nvSpPr>
          <p:cNvPr id="3" name="Text Placeholder 2"/>
          <p:cNvSpPr>
            <a:spLocks noGrp="1"/>
          </p:cNvSpPr>
          <p:nvPr>
            <p:ph type="body" idx="1"/>
          </p:nvPr>
        </p:nvSpPr>
        <p:spPr>
          <a:xfrm>
            <a:off x="693208" y="3824553"/>
            <a:ext cx="8763000" cy="1250156"/>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BA48B5-8399-4835-A0BE-AF8AA98C3D1A}" type="datetimeFigureOut">
              <a:rPr lang="en-US" smtClean="0">
                <a:solidFill>
                  <a:prstClr val="black">
                    <a:tint val="75000"/>
                  </a:prstClr>
                </a:solidFill>
              </a:rPr>
              <a:pPr/>
              <a:t>6/27/2017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B9CA57-D171-418C-BD32-A91DD0EF60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62208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66A6A1-37E8-4B70-92D8-64E7DC193C27}" type="datetimeFigureOut">
              <a:rPr lang="en-US" smtClean="0"/>
              <a:t>6/27/2017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79B1F3-9B77-4C02-9011-6B6400AABF52}" type="slidenum">
              <a:rPr lang="en-US" smtClean="0"/>
              <a:t>‹#›</a:t>
            </a:fld>
            <a:endParaRPr lang="en-US"/>
          </a:p>
        </p:txBody>
      </p:sp>
    </p:spTree>
    <p:extLst>
      <p:ext uri="{BB962C8B-B14F-4D97-AF65-F5344CB8AC3E}">
        <p14:creationId xmlns:p14="http://schemas.microsoft.com/office/powerpoint/2010/main" val="861512011"/>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8500" y="1521354"/>
            <a:ext cx="43180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43500" y="1521354"/>
            <a:ext cx="43180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BA48B5-8399-4835-A0BE-AF8AA98C3D1A}" type="datetimeFigureOut">
              <a:rPr lang="en-US" smtClean="0">
                <a:solidFill>
                  <a:prstClr val="black">
                    <a:tint val="75000"/>
                  </a:prstClr>
                </a:solidFill>
              </a:rPr>
              <a:pPr/>
              <a:t>6/27/2017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B9CA57-D171-418C-BD32-A91DD0EF60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5823324"/>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9823" y="304271"/>
            <a:ext cx="87630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9824" y="1400969"/>
            <a:ext cx="4298156"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Edit Master text styles</a:t>
            </a:r>
          </a:p>
        </p:txBody>
      </p:sp>
      <p:sp>
        <p:nvSpPr>
          <p:cNvPr id="4" name="Content Placeholder 3"/>
          <p:cNvSpPr>
            <a:spLocks noGrp="1"/>
          </p:cNvSpPr>
          <p:nvPr>
            <p:ph sz="half" idx="2"/>
          </p:nvPr>
        </p:nvSpPr>
        <p:spPr>
          <a:xfrm>
            <a:off x="699824" y="2087563"/>
            <a:ext cx="4298156"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43500" y="1400969"/>
            <a:ext cx="4319323"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Edit Master text styles</a:t>
            </a:r>
          </a:p>
        </p:txBody>
      </p:sp>
      <p:sp>
        <p:nvSpPr>
          <p:cNvPr id="6" name="Content Placeholder 5"/>
          <p:cNvSpPr>
            <a:spLocks noGrp="1"/>
          </p:cNvSpPr>
          <p:nvPr>
            <p:ph sz="quarter" idx="4"/>
          </p:nvPr>
        </p:nvSpPr>
        <p:spPr>
          <a:xfrm>
            <a:off x="5143500" y="2087563"/>
            <a:ext cx="4319323"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BA48B5-8399-4835-A0BE-AF8AA98C3D1A}" type="datetimeFigureOut">
              <a:rPr lang="en-US" smtClean="0">
                <a:solidFill>
                  <a:prstClr val="black">
                    <a:tint val="75000"/>
                  </a:prstClr>
                </a:solidFill>
              </a:rPr>
              <a:pPr/>
              <a:t>6/27/2017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BB9CA57-D171-418C-BD32-A91DD0EF60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1371778"/>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BA48B5-8399-4835-A0BE-AF8AA98C3D1A}" type="datetimeFigureOut">
              <a:rPr lang="en-US" smtClean="0">
                <a:solidFill>
                  <a:prstClr val="black">
                    <a:tint val="75000"/>
                  </a:prstClr>
                </a:solidFill>
              </a:rPr>
              <a:pPr/>
              <a:t>6/27/2017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BB9CA57-D171-418C-BD32-A91DD0EF60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167717"/>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A48B5-8399-4835-A0BE-AF8AA98C3D1A}" type="datetimeFigureOut">
              <a:rPr lang="en-US" smtClean="0">
                <a:solidFill>
                  <a:prstClr val="black">
                    <a:tint val="75000"/>
                  </a:prstClr>
                </a:solidFill>
              </a:rPr>
              <a:pPr/>
              <a:t>6/27/2017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BB9CA57-D171-418C-BD32-A91DD0EF60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9829574"/>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en-US"/>
              <a:t>Click to edit Master title style</a:t>
            </a:r>
            <a:endParaRPr lang="en-US" dirty="0"/>
          </a:p>
        </p:txBody>
      </p:sp>
      <p:sp>
        <p:nvSpPr>
          <p:cNvPr id="3" name="Content Placeholder 2"/>
          <p:cNvSpPr>
            <a:spLocks noGrp="1"/>
          </p:cNvSpPr>
          <p:nvPr>
            <p:ph idx="1"/>
          </p:nvPr>
        </p:nvSpPr>
        <p:spPr>
          <a:xfrm>
            <a:off x="4319323" y="822855"/>
            <a:ext cx="5143500" cy="406135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Edit Master text styles</a:t>
            </a:r>
          </a:p>
        </p:txBody>
      </p:sp>
      <p:sp>
        <p:nvSpPr>
          <p:cNvPr id="5" name="Date Placeholder 4"/>
          <p:cNvSpPr>
            <a:spLocks noGrp="1"/>
          </p:cNvSpPr>
          <p:nvPr>
            <p:ph type="dt" sz="half" idx="10"/>
          </p:nvPr>
        </p:nvSpPr>
        <p:spPr/>
        <p:txBody>
          <a:bodyPr/>
          <a:lstStyle/>
          <a:p>
            <a:fld id="{BABA48B5-8399-4835-A0BE-AF8AA98C3D1A}" type="datetimeFigureOut">
              <a:rPr lang="en-US" smtClean="0">
                <a:solidFill>
                  <a:prstClr val="black">
                    <a:tint val="75000"/>
                  </a:prstClr>
                </a:solidFill>
              </a:rPr>
              <a:pPr/>
              <a:t>6/27/2017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B9CA57-D171-418C-BD32-A91DD0EF60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577036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en-US"/>
              <a:t>Click to edit Master title style</a:t>
            </a:r>
            <a:endParaRPr lang="en-US" dirty="0"/>
          </a:p>
        </p:txBody>
      </p:sp>
      <p:sp>
        <p:nvSpPr>
          <p:cNvPr id="3" name="Picture Placeholder 2"/>
          <p:cNvSpPr>
            <a:spLocks noGrp="1" noChangeAspect="1"/>
          </p:cNvSpPr>
          <p:nvPr>
            <p:ph type="pic" idx="1"/>
          </p:nvPr>
        </p:nvSpPr>
        <p:spPr>
          <a:xfrm>
            <a:off x="4319323" y="822855"/>
            <a:ext cx="5143500" cy="4061354"/>
          </a:xfrm>
        </p:spPr>
        <p:txBody>
          <a:bodyPr anchor="t"/>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r>
              <a:rPr lang="en-US"/>
              <a:t>Click icon to add picture</a:t>
            </a:r>
            <a:endParaRPr lang="en-US" dirty="0"/>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Edit Master text styles</a:t>
            </a:r>
          </a:p>
        </p:txBody>
      </p:sp>
      <p:sp>
        <p:nvSpPr>
          <p:cNvPr id="5" name="Date Placeholder 4"/>
          <p:cNvSpPr>
            <a:spLocks noGrp="1"/>
          </p:cNvSpPr>
          <p:nvPr>
            <p:ph type="dt" sz="half" idx="10"/>
          </p:nvPr>
        </p:nvSpPr>
        <p:spPr/>
        <p:txBody>
          <a:bodyPr/>
          <a:lstStyle/>
          <a:p>
            <a:fld id="{BABA48B5-8399-4835-A0BE-AF8AA98C3D1A}" type="datetimeFigureOut">
              <a:rPr lang="en-US" smtClean="0">
                <a:solidFill>
                  <a:prstClr val="black">
                    <a:tint val="75000"/>
                  </a:prstClr>
                </a:solidFill>
              </a:rPr>
              <a:pPr/>
              <a:t>6/27/2017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B9CA57-D171-418C-BD32-A91DD0EF60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879144"/>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BA48B5-8399-4835-A0BE-AF8AA98C3D1A}" type="datetimeFigureOut">
              <a:rPr lang="en-US" smtClean="0">
                <a:solidFill>
                  <a:prstClr val="black">
                    <a:tint val="75000"/>
                  </a:prstClr>
                </a:solidFill>
              </a:rPr>
              <a:pPr/>
              <a:t>6/27/2017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B9CA57-D171-418C-BD32-A91DD0EF60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4044962"/>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304271"/>
            <a:ext cx="2190750"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8500" y="304271"/>
            <a:ext cx="6445250"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BA48B5-8399-4835-A0BE-AF8AA98C3D1A}" type="datetimeFigureOut">
              <a:rPr lang="en-US" smtClean="0">
                <a:solidFill>
                  <a:prstClr val="black">
                    <a:tint val="75000"/>
                  </a:prstClr>
                </a:solidFill>
              </a:rPr>
              <a:pPr/>
              <a:t>6/27/2017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B9CA57-D171-418C-BD32-A91DD0EF60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53889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935302"/>
            <a:ext cx="7620000" cy="1989667"/>
          </a:xfrm>
        </p:spPr>
        <p:txBody>
          <a:bodyPr anchor="b"/>
          <a:lstStyle>
            <a:lvl1pPr algn="ctr">
              <a:defRPr sz="5000"/>
            </a:lvl1pPr>
          </a:lstStyle>
          <a:p>
            <a:r>
              <a:rPr lang="en-US"/>
              <a:t>Click to edit Master title style</a:t>
            </a:r>
            <a:endParaRPr lang="en-US" dirty="0"/>
          </a:p>
        </p:txBody>
      </p:sp>
      <p:sp>
        <p:nvSpPr>
          <p:cNvPr id="3" name="Subtitle 2"/>
          <p:cNvSpPr>
            <a:spLocks noGrp="1"/>
          </p:cNvSpPr>
          <p:nvPr>
            <p:ph type="subTitle" idx="1"/>
          </p:nvPr>
        </p:nvSpPr>
        <p:spPr>
          <a:xfrm>
            <a:off x="1270000" y="3001698"/>
            <a:ext cx="7620000" cy="1379802"/>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632DD017-5FC4-44A9-88A0-411FC6253878}"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03818778"/>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9CF8ABE4-2247-4A69-B841-4097453A935E}"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0216038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265" y="381000"/>
            <a:ext cx="3277306" cy="1333500"/>
          </a:xfrm>
        </p:spPr>
        <p:txBody>
          <a:bodyPr anchor="b"/>
          <a:lstStyle>
            <a:lvl1pPr>
              <a:defRPr sz="3556"/>
            </a:lvl1pPr>
          </a:lstStyle>
          <a:p>
            <a:r>
              <a:rPr lang="en-US"/>
              <a:t>Click to edit Master title style</a:t>
            </a:r>
          </a:p>
        </p:txBody>
      </p:sp>
      <p:sp>
        <p:nvSpPr>
          <p:cNvPr id="3" name="Content Placeholder 2"/>
          <p:cNvSpPr>
            <a:spLocks noGrp="1"/>
          </p:cNvSpPr>
          <p:nvPr>
            <p:ph idx="1"/>
          </p:nvPr>
        </p:nvSpPr>
        <p:spPr>
          <a:xfrm>
            <a:off x="4319764" y="822326"/>
            <a:ext cx="5143500" cy="4062413"/>
          </a:xfrm>
        </p:spPr>
        <p:txBody>
          <a:bodyPr/>
          <a:lstStyle>
            <a:lvl1pPr>
              <a:defRPr sz="3556"/>
            </a:lvl1pPr>
            <a:lvl2pPr>
              <a:defRPr sz="3111"/>
            </a:lvl2pPr>
            <a:lvl3pPr>
              <a:defRPr sz="2667"/>
            </a:lvl3pPr>
            <a:lvl4pPr>
              <a:defRPr sz="2222"/>
            </a:lvl4pPr>
            <a:lvl5pPr>
              <a:defRPr sz="2222"/>
            </a:lvl5pPr>
            <a:lvl6pPr>
              <a:defRPr sz="2222"/>
            </a:lvl6pPr>
            <a:lvl7pPr>
              <a:defRPr sz="2222"/>
            </a:lvl7pPr>
            <a:lvl8pPr>
              <a:defRPr sz="2222"/>
            </a:lvl8pPr>
            <a:lvl9pPr>
              <a:defRPr sz="22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0265" y="1714500"/>
            <a:ext cx="3277306" cy="3176588"/>
          </a:xfrm>
        </p:spPr>
        <p:txBody>
          <a:bodyPr/>
          <a:lstStyle>
            <a:lvl1pPr marL="0" indent="0">
              <a:buNone/>
              <a:defRPr sz="1778"/>
            </a:lvl1pPr>
            <a:lvl2pPr marL="507995" indent="0">
              <a:buNone/>
              <a:defRPr sz="1556"/>
            </a:lvl2pPr>
            <a:lvl3pPr marL="1015990" indent="0">
              <a:buNone/>
              <a:defRPr sz="1333"/>
            </a:lvl3pPr>
            <a:lvl4pPr marL="1523985" indent="0">
              <a:buNone/>
              <a:defRPr sz="1111"/>
            </a:lvl4pPr>
            <a:lvl5pPr marL="2031980" indent="0">
              <a:buNone/>
              <a:defRPr sz="1111"/>
            </a:lvl5pPr>
            <a:lvl6pPr marL="2539975" indent="0">
              <a:buNone/>
              <a:defRPr sz="1111"/>
            </a:lvl6pPr>
            <a:lvl7pPr marL="3047970" indent="0">
              <a:buNone/>
              <a:defRPr sz="1111"/>
            </a:lvl7pPr>
            <a:lvl8pPr marL="3555964" indent="0">
              <a:buNone/>
              <a:defRPr sz="1111"/>
            </a:lvl8pPr>
            <a:lvl9pPr marL="4063959" indent="0">
              <a:buNone/>
              <a:defRPr sz="1111"/>
            </a:lvl9pPr>
          </a:lstStyle>
          <a:p>
            <a:pPr lvl="0"/>
            <a:r>
              <a:rPr lang="en-US"/>
              <a:t>Click to edit Master text styles</a:t>
            </a:r>
          </a:p>
        </p:txBody>
      </p:sp>
      <p:sp>
        <p:nvSpPr>
          <p:cNvPr id="5" name="Date Placeholder 4"/>
          <p:cNvSpPr>
            <a:spLocks noGrp="1"/>
          </p:cNvSpPr>
          <p:nvPr>
            <p:ph type="dt" sz="half" idx="10"/>
          </p:nvPr>
        </p:nvSpPr>
        <p:spPr/>
        <p:txBody>
          <a:bodyPr/>
          <a:lstStyle/>
          <a:p>
            <a:fld id="{E966A6A1-37E8-4B70-92D8-64E7DC193C27}" type="datetimeFigureOut">
              <a:rPr lang="en-US" smtClean="0"/>
              <a:t>6/27/2017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79B1F3-9B77-4C02-9011-6B6400AABF52}" type="slidenum">
              <a:rPr lang="en-US" smtClean="0"/>
              <a:t>‹#›</a:t>
            </a:fld>
            <a:endParaRPr lang="en-US"/>
          </a:p>
        </p:txBody>
      </p:sp>
    </p:spTree>
    <p:extLst>
      <p:ext uri="{BB962C8B-B14F-4D97-AF65-F5344CB8AC3E}">
        <p14:creationId xmlns:p14="http://schemas.microsoft.com/office/powerpoint/2010/main" val="3332293996"/>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208" y="1424782"/>
            <a:ext cx="8763000" cy="2377281"/>
          </a:xfrm>
        </p:spPr>
        <p:txBody>
          <a:bodyPr anchor="b"/>
          <a:lstStyle>
            <a:lvl1pPr>
              <a:defRPr sz="5000"/>
            </a:lvl1pPr>
          </a:lstStyle>
          <a:p>
            <a:r>
              <a:rPr lang="en-US"/>
              <a:t>Click to edit Master title style</a:t>
            </a:r>
            <a:endParaRPr lang="en-US" dirty="0"/>
          </a:p>
        </p:txBody>
      </p:sp>
      <p:sp>
        <p:nvSpPr>
          <p:cNvPr id="3" name="Text Placeholder 2"/>
          <p:cNvSpPr>
            <a:spLocks noGrp="1"/>
          </p:cNvSpPr>
          <p:nvPr>
            <p:ph type="body" idx="1"/>
          </p:nvPr>
        </p:nvSpPr>
        <p:spPr>
          <a:xfrm>
            <a:off x="693208" y="3824553"/>
            <a:ext cx="8763000" cy="1250156"/>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ABE40B4F-4E6C-4EF1-A62C-58330E27D75D}"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44667770"/>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8500" y="1521354"/>
            <a:ext cx="43180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43500" y="1521354"/>
            <a:ext cx="43180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A9ECF2A7-11AF-4D1F-BB8E-3D5AB474ABC9}"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07838726"/>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9823" y="304271"/>
            <a:ext cx="87630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9824" y="1400969"/>
            <a:ext cx="4298156"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Edit Master text styles</a:t>
            </a:r>
          </a:p>
        </p:txBody>
      </p:sp>
      <p:sp>
        <p:nvSpPr>
          <p:cNvPr id="4" name="Content Placeholder 3"/>
          <p:cNvSpPr>
            <a:spLocks noGrp="1"/>
          </p:cNvSpPr>
          <p:nvPr>
            <p:ph sz="half" idx="2"/>
          </p:nvPr>
        </p:nvSpPr>
        <p:spPr>
          <a:xfrm>
            <a:off x="699824" y="2087563"/>
            <a:ext cx="4298156"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43500" y="1400969"/>
            <a:ext cx="4319323"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Edit Master text styles</a:t>
            </a:r>
          </a:p>
        </p:txBody>
      </p:sp>
      <p:sp>
        <p:nvSpPr>
          <p:cNvPr id="6" name="Content Placeholder 5"/>
          <p:cNvSpPr>
            <a:spLocks noGrp="1"/>
          </p:cNvSpPr>
          <p:nvPr>
            <p:ph sz="quarter" idx="4"/>
          </p:nvPr>
        </p:nvSpPr>
        <p:spPr>
          <a:xfrm>
            <a:off x="5143500" y="2087563"/>
            <a:ext cx="4319323"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a:defRPr/>
            </a:pPr>
            <a:fld id="{BF26EC5B-69D1-46C8-B017-462DE541D28B}"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9712856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C2585B10-6A93-4360-8CCF-A5287E8EB69A}"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68667193"/>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fld id="{9DAB3E7E-626E-4CD7-B2AF-3BD3134DA150}"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85011974"/>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en-US"/>
              <a:t>Click to edit Master title style</a:t>
            </a:r>
            <a:endParaRPr lang="en-US" dirty="0"/>
          </a:p>
        </p:txBody>
      </p:sp>
      <p:sp>
        <p:nvSpPr>
          <p:cNvPr id="3" name="Content Placeholder 2"/>
          <p:cNvSpPr>
            <a:spLocks noGrp="1"/>
          </p:cNvSpPr>
          <p:nvPr>
            <p:ph idx="1"/>
          </p:nvPr>
        </p:nvSpPr>
        <p:spPr>
          <a:xfrm>
            <a:off x="4319323" y="822855"/>
            <a:ext cx="5143500" cy="406135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55791151-A72D-4BAF-8DFC-522A004396C7}"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77307032"/>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en-US"/>
              <a:t>Click to edit Master title style</a:t>
            </a:r>
            <a:endParaRPr lang="en-US" dirty="0"/>
          </a:p>
        </p:txBody>
      </p:sp>
      <p:sp>
        <p:nvSpPr>
          <p:cNvPr id="3" name="Picture Placeholder 2"/>
          <p:cNvSpPr>
            <a:spLocks noGrp="1" noChangeAspect="1"/>
          </p:cNvSpPr>
          <p:nvPr>
            <p:ph type="pic" idx="1"/>
          </p:nvPr>
        </p:nvSpPr>
        <p:spPr>
          <a:xfrm>
            <a:off x="4319323" y="822855"/>
            <a:ext cx="5143500" cy="4061354"/>
          </a:xfrm>
        </p:spPr>
        <p:txBody>
          <a:bodyPr anchor="t"/>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r>
              <a:rPr lang="en-US"/>
              <a:t>Click icon to add picture</a:t>
            </a:r>
            <a:endParaRPr lang="en-US" dirty="0"/>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B568B4E3-5712-485F-8A5C-921D6353DE18}"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69443167"/>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FC96ECEE-99BA-46F3-B8DE-8C7AC0A1CFCA}"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39901801"/>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304271"/>
            <a:ext cx="2190750"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8500" y="304271"/>
            <a:ext cx="6445250"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AF215D54-5245-4B98-B701-06D951AE3EE0}"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9804319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265" y="381000"/>
            <a:ext cx="3277306" cy="1333500"/>
          </a:xfrm>
        </p:spPr>
        <p:txBody>
          <a:bodyPr anchor="b"/>
          <a:lstStyle>
            <a:lvl1pPr>
              <a:defRPr sz="3556"/>
            </a:lvl1pPr>
          </a:lstStyle>
          <a:p>
            <a:r>
              <a:rPr lang="en-US"/>
              <a:t>Click to edit Master title style</a:t>
            </a:r>
          </a:p>
        </p:txBody>
      </p:sp>
      <p:sp>
        <p:nvSpPr>
          <p:cNvPr id="3" name="Picture Placeholder 2"/>
          <p:cNvSpPr>
            <a:spLocks noGrp="1"/>
          </p:cNvSpPr>
          <p:nvPr>
            <p:ph type="pic" idx="1"/>
          </p:nvPr>
        </p:nvSpPr>
        <p:spPr>
          <a:xfrm>
            <a:off x="4319764" y="822326"/>
            <a:ext cx="5143500" cy="4062413"/>
          </a:xfrm>
        </p:spPr>
        <p:txBody>
          <a:bodyPr/>
          <a:lstStyle>
            <a:lvl1pPr marL="0" indent="0">
              <a:buNone/>
              <a:defRPr sz="3556"/>
            </a:lvl1pPr>
            <a:lvl2pPr marL="507995" indent="0">
              <a:buNone/>
              <a:defRPr sz="3111"/>
            </a:lvl2pPr>
            <a:lvl3pPr marL="1015990" indent="0">
              <a:buNone/>
              <a:defRPr sz="2667"/>
            </a:lvl3pPr>
            <a:lvl4pPr marL="1523985" indent="0">
              <a:buNone/>
              <a:defRPr sz="2222"/>
            </a:lvl4pPr>
            <a:lvl5pPr marL="2031980" indent="0">
              <a:buNone/>
              <a:defRPr sz="2222"/>
            </a:lvl5pPr>
            <a:lvl6pPr marL="2539975" indent="0">
              <a:buNone/>
              <a:defRPr sz="2222"/>
            </a:lvl6pPr>
            <a:lvl7pPr marL="3047970" indent="0">
              <a:buNone/>
              <a:defRPr sz="2222"/>
            </a:lvl7pPr>
            <a:lvl8pPr marL="3555964" indent="0">
              <a:buNone/>
              <a:defRPr sz="2222"/>
            </a:lvl8pPr>
            <a:lvl9pPr marL="4063959" indent="0">
              <a:buNone/>
              <a:defRPr sz="2222"/>
            </a:lvl9pPr>
          </a:lstStyle>
          <a:p>
            <a:endParaRPr lang="en-US"/>
          </a:p>
        </p:txBody>
      </p:sp>
      <p:sp>
        <p:nvSpPr>
          <p:cNvPr id="4" name="Text Placeholder 3"/>
          <p:cNvSpPr>
            <a:spLocks noGrp="1"/>
          </p:cNvSpPr>
          <p:nvPr>
            <p:ph type="body" sz="half" idx="2"/>
          </p:nvPr>
        </p:nvSpPr>
        <p:spPr>
          <a:xfrm>
            <a:off x="700265" y="1714500"/>
            <a:ext cx="3277306" cy="3176588"/>
          </a:xfrm>
        </p:spPr>
        <p:txBody>
          <a:bodyPr/>
          <a:lstStyle>
            <a:lvl1pPr marL="0" indent="0">
              <a:buNone/>
              <a:defRPr sz="1778"/>
            </a:lvl1pPr>
            <a:lvl2pPr marL="507995" indent="0">
              <a:buNone/>
              <a:defRPr sz="1556"/>
            </a:lvl2pPr>
            <a:lvl3pPr marL="1015990" indent="0">
              <a:buNone/>
              <a:defRPr sz="1333"/>
            </a:lvl3pPr>
            <a:lvl4pPr marL="1523985" indent="0">
              <a:buNone/>
              <a:defRPr sz="1111"/>
            </a:lvl4pPr>
            <a:lvl5pPr marL="2031980" indent="0">
              <a:buNone/>
              <a:defRPr sz="1111"/>
            </a:lvl5pPr>
            <a:lvl6pPr marL="2539975" indent="0">
              <a:buNone/>
              <a:defRPr sz="1111"/>
            </a:lvl6pPr>
            <a:lvl7pPr marL="3047970" indent="0">
              <a:buNone/>
              <a:defRPr sz="1111"/>
            </a:lvl7pPr>
            <a:lvl8pPr marL="3555964" indent="0">
              <a:buNone/>
              <a:defRPr sz="1111"/>
            </a:lvl8pPr>
            <a:lvl9pPr marL="4063959" indent="0">
              <a:buNone/>
              <a:defRPr sz="1111"/>
            </a:lvl9pPr>
          </a:lstStyle>
          <a:p>
            <a:pPr lvl="0"/>
            <a:r>
              <a:rPr lang="en-US"/>
              <a:t>Click to edit Master text styles</a:t>
            </a:r>
          </a:p>
        </p:txBody>
      </p:sp>
      <p:sp>
        <p:nvSpPr>
          <p:cNvPr id="5" name="Date Placeholder 4"/>
          <p:cNvSpPr>
            <a:spLocks noGrp="1"/>
          </p:cNvSpPr>
          <p:nvPr>
            <p:ph type="dt" sz="half" idx="10"/>
          </p:nvPr>
        </p:nvSpPr>
        <p:spPr/>
        <p:txBody>
          <a:bodyPr/>
          <a:lstStyle/>
          <a:p>
            <a:fld id="{E966A6A1-37E8-4B70-92D8-64E7DC193C27}" type="datetimeFigureOut">
              <a:rPr lang="en-US" smtClean="0"/>
              <a:t>6/27/2017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79B1F3-9B77-4C02-9011-6B6400AABF52}" type="slidenum">
              <a:rPr lang="en-US" smtClean="0"/>
              <a:t>‹#›</a:t>
            </a:fld>
            <a:endParaRPr lang="en-US"/>
          </a:p>
        </p:txBody>
      </p:sp>
    </p:spTree>
    <p:extLst>
      <p:ext uri="{BB962C8B-B14F-4D97-AF65-F5344CB8AC3E}">
        <p14:creationId xmlns:p14="http://schemas.microsoft.com/office/powerpoint/2010/main" val="226256893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304800"/>
            <a:ext cx="8763000" cy="11049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8500" y="1520825"/>
            <a:ext cx="8763000" cy="36274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8500" y="5297488"/>
            <a:ext cx="2286000" cy="303212"/>
          </a:xfrm>
          <a:prstGeom prst="rect">
            <a:avLst/>
          </a:prstGeom>
        </p:spPr>
        <p:txBody>
          <a:bodyPr vert="horz" lIns="91440" tIns="45720" rIns="91440" bIns="45720" rtlCol="0" anchor="ctr"/>
          <a:lstStyle>
            <a:lvl1pPr algn="l">
              <a:defRPr sz="1333">
                <a:solidFill>
                  <a:schemeClr val="tx1">
                    <a:tint val="75000"/>
                  </a:schemeClr>
                </a:solidFill>
              </a:defRPr>
            </a:lvl1pPr>
          </a:lstStyle>
          <a:p>
            <a:fld id="{E966A6A1-37E8-4B70-92D8-64E7DC193C27}" type="datetimeFigureOut">
              <a:rPr lang="en-US" smtClean="0"/>
              <a:t>6/27/2017</a:t>
            </a:fld>
            <a:endParaRPr lang="en-US"/>
          </a:p>
        </p:txBody>
      </p:sp>
      <p:sp>
        <p:nvSpPr>
          <p:cNvPr id="5" name="Footer Placeholder 4"/>
          <p:cNvSpPr>
            <a:spLocks noGrp="1"/>
          </p:cNvSpPr>
          <p:nvPr>
            <p:ph type="ftr" sz="quarter" idx="3"/>
          </p:nvPr>
        </p:nvSpPr>
        <p:spPr>
          <a:xfrm>
            <a:off x="3365500" y="5297488"/>
            <a:ext cx="3429000" cy="303212"/>
          </a:xfrm>
          <a:prstGeom prst="rect">
            <a:avLst/>
          </a:prstGeom>
        </p:spPr>
        <p:txBody>
          <a:bodyPr vert="horz" lIns="91440" tIns="45720" rIns="91440" bIns="45720" rtlCol="0" anchor="ctr"/>
          <a:lstStyle>
            <a:lvl1pPr algn="ctr">
              <a:defRPr sz="13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75500" y="5297488"/>
            <a:ext cx="2286000" cy="303212"/>
          </a:xfrm>
          <a:prstGeom prst="rect">
            <a:avLst/>
          </a:prstGeom>
        </p:spPr>
        <p:txBody>
          <a:bodyPr vert="horz" lIns="91440" tIns="45720" rIns="91440" bIns="45720" rtlCol="0" anchor="ctr"/>
          <a:lstStyle>
            <a:lvl1pPr algn="r">
              <a:defRPr sz="1333">
                <a:solidFill>
                  <a:schemeClr val="tx1">
                    <a:tint val="75000"/>
                  </a:schemeClr>
                </a:solidFill>
              </a:defRPr>
            </a:lvl1pPr>
          </a:lstStyle>
          <a:p>
            <a:fld id="{AD79B1F3-9B77-4C02-9011-6B6400AABF52}" type="slidenum">
              <a:rPr lang="en-US" smtClean="0"/>
              <a:t>‹#›</a:t>
            </a:fld>
            <a:endParaRPr lang="en-US"/>
          </a:p>
        </p:txBody>
      </p:sp>
      <p:pic>
        <p:nvPicPr>
          <p:cNvPr id="7" name="Content Placeholder 3"/>
          <p:cNvPicPr>
            <a:picLocks noChangeAspect="1"/>
          </p:cNvPicPr>
          <p:nvPr userDrawn="1"/>
        </p:nvPicPr>
        <p:blipFill rotWithShape="1">
          <a:blip r:embed="rId13" cstate="print">
            <a:extLst>
              <a:ext uri="{28A0092B-C50C-407E-A947-70E740481C1C}">
                <a14:useLocalDpi xmlns:a14="http://schemas.microsoft.com/office/drawing/2010/main" val="0"/>
              </a:ext>
            </a:extLst>
          </a:blip>
          <a:srcRect l="8489"/>
          <a:stretch/>
        </p:blipFill>
        <p:spPr>
          <a:xfrm>
            <a:off x="1" y="0"/>
            <a:ext cx="10159999" cy="5715000"/>
          </a:xfrm>
          <a:prstGeom prst="rect">
            <a:avLst/>
          </a:prstGeom>
        </p:spPr>
      </p:pic>
    </p:spTree>
    <p:extLst>
      <p:ext uri="{BB962C8B-B14F-4D97-AF65-F5344CB8AC3E}">
        <p14:creationId xmlns:p14="http://schemas.microsoft.com/office/powerpoint/2010/main" val="10050890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xStyles>
    <p:titleStyle>
      <a:lvl1pPr algn="l" defTabSz="1015990" rtl="0" eaLnBrk="1" latinLnBrk="0" hangingPunct="1">
        <a:lnSpc>
          <a:spcPct val="90000"/>
        </a:lnSpc>
        <a:spcBef>
          <a:spcPct val="0"/>
        </a:spcBef>
        <a:buNone/>
        <a:defRPr sz="4889" kern="1200">
          <a:solidFill>
            <a:schemeClr val="tx1"/>
          </a:solidFill>
          <a:latin typeface="+mj-lt"/>
          <a:ea typeface="+mj-ea"/>
          <a:cs typeface="+mj-cs"/>
        </a:defRPr>
      </a:lvl1pPr>
    </p:titleStyle>
    <p:bodyStyle>
      <a:lvl1pPr marL="253997" indent="-253997" algn="l" defTabSz="1015990" rtl="0" eaLnBrk="1" latinLnBrk="0" hangingPunct="1">
        <a:lnSpc>
          <a:spcPct val="90000"/>
        </a:lnSpc>
        <a:spcBef>
          <a:spcPts val="1111"/>
        </a:spcBef>
        <a:buFont typeface="Arial" panose="020B0604020202020204" pitchFamily="34" charset="0"/>
        <a:buChar char="•"/>
        <a:defRPr sz="3111" kern="1200">
          <a:solidFill>
            <a:schemeClr val="tx1"/>
          </a:solidFill>
          <a:latin typeface="+mn-lt"/>
          <a:ea typeface="+mn-ea"/>
          <a:cs typeface="+mn-cs"/>
        </a:defRPr>
      </a:lvl1pPr>
      <a:lvl2pPr marL="761992" indent="-253997" algn="l" defTabSz="1015990" rtl="0" eaLnBrk="1" latinLnBrk="0" hangingPunct="1">
        <a:lnSpc>
          <a:spcPct val="90000"/>
        </a:lnSpc>
        <a:spcBef>
          <a:spcPts val="556"/>
        </a:spcBef>
        <a:buFont typeface="Arial" panose="020B0604020202020204" pitchFamily="34" charset="0"/>
        <a:buChar char="•"/>
        <a:defRPr sz="2667" kern="1200">
          <a:solidFill>
            <a:schemeClr val="tx1"/>
          </a:solidFill>
          <a:latin typeface="+mn-lt"/>
          <a:ea typeface="+mn-ea"/>
          <a:cs typeface="+mn-cs"/>
        </a:defRPr>
      </a:lvl2pPr>
      <a:lvl3pPr marL="1269987" indent="-253997" algn="l" defTabSz="1015990" rtl="0" eaLnBrk="1" latinLnBrk="0" hangingPunct="1">
        <a:lnSpc>
          <a:spcPct val="90000"/>
        </a:lnSpc>
        <a:spcBef>
          <a:spcPts val="556"/>
        </a:spcBef>
        <a:buFont typeface="Arial" panose="020B0604020202020204" pitchFamily="34" charset="0"/>
        <a:buChar char="•"/>
        <a:defRPr sz="2222" kern="1200">
          <a:solidFill>
            <a:schemeClr val="tx1"/>
          </a:solidFill>
          <a:latin typeface="+mn-lt"/>
          <a:ea typeface="+mn-ea"/>
          <a:cs typeface="+mn-cs"/>
        </a:defRPr>
      </a:lvl3pPr>
      <a:lvl4pPr marL="1777982"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4pPr>
      <a:lvl5pPr marL="2285977"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5pPr>
      <a:lvl6pPr marL="2793972"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6pPr>
      <a:lvl7pPr marL="3301967"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7pPr>
      <a:lvl8pPr marL="3809962"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8pPr>
      <a:lvl9pPr marL="4317957"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304800"/>
            <a:ext cx="8763000" cy="11049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8500" y="1520825"/>
            <a:ext cx="8763000" cy="36274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8500" y="5297488"/>
            <a:ext cx="2286000" cy="303212"/>
          </a:xfrm>
          <a:prstGeom prst="rect">
            <a:avLst/>
          </a:prstGeom>
        </p:spPr>
        <p:txBody>
          <a:bodyPr vert="horz" lIns="91440" tIns="45720" rIns="91440" bIns="45720" rtlCol="0" anchor="ctr"/>
          <a:lstStyle>
            <a:lvl1pPr algn="l">
              <a:defRPr sz="1333">
                <a:solidFill>
                  <a:schemeClr val="tx1">
                    <a:tint val="75000"/>
                  </a:schemeClr>
                </a:solidFill>
              </a:defRPr>
            </a:lvl1pPr>
          </a:lstStyle>
          <a:p>
            <a:fld id="{FA520206-8EC9-4D36-AA44-3D438D0AE3CA}" type="datetimeFigureOut">
              <a:rPr lang="en-US" smtClean="0"/>
              <a:t>6/27/2017</a:t>
            </a:fld>
            <a:endParaRPr lang="en-US"/>
          </a:p>
        </p:txBody>
      </p:sp>
      <p:sp>
        <p:nvSpPr>
          <p:cNvPr id="5" name="Footer Placeholder 4"/>
          <p:cNvSpPr>
            <a:spLocks noGrp="1"/>
          </p:cNvSpPr>
          <p:nvPr>
            <p:ph type="ftr" sz="quarter" idx="3"/>
          </p:nvPr>
        </p:nvSpPr>
        <p:spPr>
          <a:xfrm>
            <a:off x="3365500" y="5297488"/>
            <a:ext cx="3429000" cy="303212"/>
          </a:xfrm>
          <a:prstGeom prst="rect">
            <a:avLst/>
          </a:prstGeom>
        </p:spPr>
        <p:txBody>
          <a:bodyPr vert="horz" lIns="91440" tIns="45720" rIns="91440" bIns="45720" rtlCol="0" anchor="ctr"/>
          <a:lstStyle>
            <a:lvl1pPr algn="ctr">
              <a:defRPr sz="13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75500" y="5297488"/>
            <a:ext cx="2286000" cy="303212"/>
          </a:xfrm>
          <a:prstGeom prst="rect">
            <a:avLst/>
          </a:prstGeom>
        </p:spPr>
        <p:txBody>
          <a:bodyPr vert="horz" lIns="91440" tIns="45720" rIns="91440" bIns="45720" rtlCol="0" anchor="ctr"/>
          <a:lstStyle>
            <a:lvl1pPr algn="r">
              <a:defRPr sz="1333">
                <a:solidFill>
                  <a:schemeClr val="tx1">
                    <a:tint val="75000"/>
                  </a:schemeClr>
                </a:solidFill>
              </a:defRPr>
            </a:lvl1pPr>
          </a:lstStyle>
          <a:p>
            <a:fld id="{47F50EFA-A1F8-4724-9D27-5D0584B8C7D7}"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0160000" cy="5715000"/>
          </a:xfrm>
          <a:prstGeom prst="rect">
            <a:avLst/>
          </a:prstGeom>
        </p:spPr>
      </p:pic>
    </p:spTree>
    <p:extLst>
      <p:ext uri="{BB962C8B-B14F-4D97-AF65-F5344CB8AC3E}">
        <p14:creationId xmlns:p14="http://schemas.microsoft.com/office/powerpoint/2010/main" val="10957672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txStyles>
    <p:titleStyle>
      <a:lvl1pPr algn="l" defTabSz="1015990" rtl="0" eaLnBrk="1" latinLnBrk="0" hangingPunct="1">
        <a:lnSpc>
          <a:spcPct val="90000"/>
        </a:lnSpc>
        <a:spcBef>
          <a:spcPct val="0"/>
        </a:spcBef>
        <a:buNone/>
        <a:defRPr sz="4889" kern="1200">
          <a:solidFill>
            <a:schemeClr val="tx1"/>
          </a:solidFill>
          <a:latin typeface="+mj-lt"/>
          <a:ea typeface="+mj-ea"/>
          <a:cs typeface="+mj-cs"/>
        </a:defRPr>
      </a:lvl1pPr>
    </p:titleStyle>
    <p:bodyStyle>
      <a:lvl1pPr marL="253997" indent="-253997" algn="l" defTabSz="1015990" rtl="0" eaLnBrk="1" latinLnBrk="0" hangingPunct="1">
        <a:lnSpc>
          <a:spcPct val="90000"/>
        </a:lnSpc>
        <a:spcBef>
          <a:spcPts val="1111"/>
        </a:spcBef>
        <a:buFont typeface="Arial" panose="020B0604020202020204" pitchFamily="34" charset="0"/>
        <a:buChar char="•"/>
        <a:defRPr sz="3111" kern="1200">
          <a:solidFill>
            <a:schemeClr val="tx1"/>
          </a:solidFill>
          <a:latin typeface="+mn-lt"/>
          <a:ea typeface="+mn-ea"/>
          <a:cs typeface="+mn-cs"/>
        </a:defRPr>
      </a:lvl1pPr>
      <a:lvl2pPr marL="761992" indent="-253997" algn="l" defTabSz="1015990" rtl="0" eaLnBrk="1" latinLnBrk="0" hangingPunct="1">
        <a:lnSpc>
          <a:spcPct val="90000"/>
        </a:lnSpc>
        <a:spcBef>
          <a:spcPts val="556"/>
        </a:spcBef>
        <a:buFont typeface="Arial" panose="020B0604020202020204" pitchFamily="34" charset="0"/>
        <a:buChar char="•"/>
        <a:defRPr sz="2667" kern="1200">
          <a:solidFill>
            <a:schemeClr val="tx1"/>
          </a:solidFill>
          <a:latin typeface="+mn-lt"/>
          <a:ea typeface="+mn-ea"/>
          <a:cs typeface="+mn-cs"/>
        </a:defRPr>
      </a:lvl2pPr>
      <a:lvl3pPr marL="1269987" indent="-253997" algn="l" defTabSz="1015990" rtl="0" eaLnBrk="1" latinLnBrk="0" hangingPunct="1">
        <a:lnSpc>
          <a:spcPct val="90000"/>
        </a:lnSpc>
        <a:spcBef>
          <a:spcPts val="556"/>
        </a:spcBef>
        <a:buFont typeface="Arial" panose="020B0604020202020204" pitchFamily="34" charset="0"/>
        <a:buChar char="•"/>
        <a:defRPr sz="2222" kern="1200">
          <a:solidFill>
            <a:schemeClr val="tx1"/>
          </a:solidFill>
          <a:latin typeface="+mn-lt"/>
          <a:ea typeface="+mn-ea"/>
          <a:cs typeface="+mn-cs"/>
        </a:defRPr>
      </a:lvl3pPr>
      <a:lvl4pPr marL="1777982"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4pPr>
      <a:lvl5pPr marL="2285977"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5pPr>
      <a:lvl6pPr marL="2793972"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6pPr>
      <a:lvl7pPr marL="3301967"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7pPr>
      <a:lvl8pPr marL="3809962"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8pPr>
      <a:lvl9pPr marL="4317957"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304800"/>
            <a:ext cx="8763000" cy="11049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8500" y="1520825"/>
            <a:ext cx="8763000" cy="36274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8500" y="5297488"/>
            <a:ext cx="2286000" cy="303212"/>
          </a:xfrm>
          <a:prstGeom prst="rect">
            <a:avLst/>
          </a:prstGeom>
        </p:spPr>
        <p:txBody>
          <a:bodyPr vert="horz" lIns="91440" tIns="45720" rIns="91440" bIns="45720" rtlCol="0" anchor="ctr"/>
          <a:lstStyle>
            <a:lvl1pPr algn="l">
              <a:defRPr sz="1333">
                <a:solidFill>
                  <a:schemeClr val="tx1">
                    <a:tint val="75000"/>
                  </a:schemeClr>
                </a:solidFill>
              </a:defRPr>
            </a:lvl1pPr>
          </a:lstStyle>
          <a:p>
            <a:fld id="{E966A6A1-37E8-4B70-92D8-64E7DC193C27}" type="datetimeFigureOut">
              <a:rPr lang="en-US" smtClean="0">
                <a:solidFill>
                  <a:prstClr val="black">
                    <a:tint val="75000"/>
                  </a:prstClr>
                </a:solidFill>
              </a:rPr>
              <a:pPr/>
              <a:t>6/27/2017</a:t>
            </a:fld>
            <a:endParaRPr lang="en-US">
              <a:solidFill>
                <a:prstClr val="black">
                  <a:tint val="75000"/>
                </a:prstClr>
              </a:solidFill>
            </a:endParaRPr>
          </a:p>
        </p:txBody>
      </p:sp>
      <p:sp>
        <p:nvSpPr>
          <p:cNvPr id="5" name="Footer Placeholder 4"/>
          <p:cNvSpPr>
            <a:spLocks noGrp="1"/>
          </p:cNvSpPr>
          <p:nvPr>
            <p:ph type="ftr" sz="quarter" idx="3"/>
          </p:nvPr>
        </p:nvSpPr>
        <p:spPr>
          <a:xfrm>
            <a:off x="3365500" y="5297488"/>
            <a:ext cx="3429000" cy="303212"/>
          </a:xfrm>
          <a:prstGeom prst="rect">
            <a:avLst/>
          </a:prstGeom>
        </p:spPr>
        <p:txBody>
          <a:bodyPr vert="horz" lIns="91440" tIns="45720" rIns="91440" bIns="45720" rtlCol="0" anchor="ctr"/>
          <a:lstStyle>
            <a:lvl1pPr algn="ctr">
              <a:defRPr sz="1333">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175500" y="5297488"/>
            <a:ext cx="2286000" cy="303212"/>
          </a:xfrm>
          <a:prstGeom prst="rect">
            <a:avLst/>
          </a:prstGeom>
        </p:spPr>
        <p:txBody>
          <a:bodyPr vert="horz" lIns="91440" tIns="45720" rIns="91440" bIns="45720" rtlCol="0" anchor="ctr"/>
          <a:lstStyle>
            <a:lvl1pPr algn="r">
              <a:defRPr sz="1333">
                <a:solidFill>
                  <a:schemeClr val="tx1">
                    <a:tint val="75000"/>
                  </a:schemeClr>
                </a:solidFill>
              </a:defRPr>
            </a:lvl1pPr>
          </a:lstStyle>
          <a:p>
            <a:fld id="{AD79B1F3-9B77-4C02-9011-6B6400AABF52}" type="slidenum">
              <a:rPr lang="en-US" smtClean="0">
                <a:solidFill>
                  <a:prstClr val="black">
                    <a:tint val="75000"/>
                  </a:prstClr>
                </a:solidFill>
              </a:rPr>
              <a:pPr/>
              <a:t>‹#›</a:t>
            </a:fld>
            <a:endParaRPr lang="en-US">
              <a:solidFill>
                <a:prstClr val="black">
                  <a:tint val="75000"/>
                </a:prstClr>
              </a:solidFill>
            </a:endParaRPr>
          </a:p>
        </p:txBody>
      </p:sp>
      <p:pic>
        <p:nvPicPr>
          <p:cNvPr id="7" name="Content Placeholder 3"/>
          <p:cNvPicPr>
            <a:picLocks noChangeAspect="1"/>
          </p:cNvPicPr>
          <p:nvPr userDrawn="1"/>
        </p:nvPicPr>
        <p:blipFill rotWithShape="1">
          <a:blip r:embed="rId13" cstate="print">
            <a:extLst>
              <a:ext uri="{28A0092B-C50C-407E-A947-70E740481C1C}">
                <a14:useLocalDpi xmlns:a14="http://schemas.microsoft.com/office/drawing/2010/main" val="0"/>
              </a:ext>
            </a:extLst>
          </a:blip>
          <a:srcRect l="8489"/>
          <a:stretch/>
        </p:blipFill>
        <p:spPr>
          <a:xfrm>
            <a:off x="1" y="0"/>
            <a:ext cx="10159999" cy="5715000"/>
          </a:xfrm>
          <a:prstGeom prst="rect">
            <a:avLst/>
          </a:prstGeom>
        </p:spPr>
      </p:pic>
    </p:spTree>
    <p:extLst>
      <p:ext uri="{BB962C8B-B14F-4D97-AF65-F5344CB8AC3E}">
        <p14:creationId xmlns:p14="http://schemas.microsoft.com/office/powerpoint/2010/main" val="18256758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fade/>
  </p:transition>
  <p:txStyles>
    <p:titleStyle>
      <a:lvl1pPr algn="l" defTabSz="1015990" rtl="0" eaLnBrk="1" latinLnBrk="0" hangingPunct="1">
        <a:lnSpc>
          <a:spcPct val="90000"/>
        </a:lnSpc>
        <a:spcBef>
          <a:spcPct val="0"/>
        </a:spcBef>
        <a:buNone/>
        <a:defRPr sz="4889" kern="1200">
          <a:solidFill>
            <a:schemeClr val="tx1"/>
          </a:solidFill>
          <a:latin typeface="+mj-lt"/>
          <a:ea typeface="+mj-ea"/>
          <a:cs typeface="+mj-cs"/>
        </a:defRPr>
      </a:lvl1pPr>
    </p:titleStyle>
    <p:bodyStyle>
      <a:lvl1pPr marL="253997" indent="-253997" algn="l" defTabSz="1015990" rtl="0" eaLnBrk="1" latinLnBrk="0" hangingPunct="1">
        <a:lnSpc>
          <a:spcPct val="90000"/>
        </a:lnSpc>
        <a:spcBef>
          <a:spcPts val="1111"/>
        </a:spcBef>
        <a:buFont typeface="Arial" panose="020B0604020202020204" pitchFamily="34" charset="0"/>
        <a:buChar char="•"/>
        <a:defRPr sz="3111" kern="1200">
          <a:solidFill>
            <a:schemeClr val="tx1"/>
          </a:solidFill>
          <a:latin typeface="+mn-lt"/>
          <a:ea typeface="+mn-ea"/>
          <a:cs typeface="+mn-cs"/>
        </a:defRPr>
      </a:lvl1pPr>
      <a:lvl2pPr marL="761992" indent="-253997" algn="l" defTabSz="1015990" rtl="0" eaLnBrk="1" latinLnBrk="0" hangingPunct="1">
        <a:lnSpc>
          <a:spcPct val="90000"/>
        </a:lnSpc>
        <a:spcBef>
          <a:spcPts val="556"/>
        </a:spcBef>
        <a:buFont typeface="Arial" panose="020B0604020202020204" pitchFamily="34" charset="0"/>
        <a:buChar char="•"/>
        <a:defRPr sz="2667" kern="1200">
          <a:solidFill>
            <a:schemeClr val="tx1"/>
          </a:solidFill>
          <a:latin typeface="+mn-lt"/>
          <a:ea typeface="+mn-ea"/>
          <a:cs typeface="+mn-cs"/>
        </a:defRPr>
      </a:lvl2pPr>
      <a:lvl3pPr marL="1269987" indent="-253997" algn="l" defTabSz="1015990" rtl="0" eaLnBrk="1" latinLnBrk="0" hangingPunct="1">
        <a:lnSpc>
          <a:spcPct val="90000"/>
        </a:lnSpc>
        <a:spcBef>
          <a:spcPts val="556"/>
        </a:spcBef>
        <a:buFont typeface="Arial" panose="020B0604020202020204" pitchFamily="34" charset="0"/>
        <a:buChar char="•"/>
        <a:defRPr sz="2222" kern="1200">
          <a:solidFill>
            <a:schemeClr val="tx1"/>
          </a:solidFill>
          <a:latin typeface="+mn-lt"/>
          <a:ea typeface="+mn-ea"/>
          <a:cs typeface="+mn-cs"/>
        </a:defRPr>
      </a:lvl3pPr>
      <a:lvl4pPr marL="1777982"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4pPr>
      <a:lvl5pPr marL="2285977"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5pPr>
      <a:lvl6pPr marL="2793972"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6pPr>
      <a:lvl7pPr marL="3301967"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7pPr>
      <a:lvl8pPr marL="3809962"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8pPr>
      <a:lvl9pPr marL="4317957"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304800"/>
            <a:ext cx="8763000" cy="11049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8500" y="1520825"/>
            <a:ext cx="8763000" cy="36274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8500" y="5297488"/>
            <a:ext cx="2286000" cy="303212"/>
          </a:xfrm>
          <a:prstGeom prst="rect">
            <a:avLst/>
          </a:prstGeom>
        </p:spPr>
        <p:txBody>
          <a:bodyPr vert="horz" lIns="91440" tIns="45720" rIns="91440" bIns="45720" rtlCol="0" anchor="ctr"/>
          <a:lstStyle>
            <a:lvl1pPr algn="l">
              <a:defRPr sz="1333">
                <a:solidFill>
                  <a:schemeClr val="tx1">
                    <a:tint val="75000"/>
                  </a:schemeClr>
                </a:solidFill>
              </a:defRPr>
            </a:lvl1pPr>
          </a:lstStyle>
          <a:p>
            <a:fld id="{FA520206-8EC9-4D36-AA44-3D438D0AE3CA}" type="datetimeFigureOut">
              <a:rPr lang="en-US" smtClean="0">
                <a:solidFill>
                  <a:prstClr val="black">
                    <a:tint val="75000"/>
                  </a:prstClr>
                </a:solidFill>
              </a:rPr>
              <a:pPr/>
              <a:t>6/27/2017</a:t>
            </a:fld>
            <a:endParaRPr lang="en-US">
              <a:solidFill>
                <a:prstClr val="black">
                  <a:tint val="75000"/>
                </a:prstClr>
              </a:solidFill>
            </a:endParaRPr>
          </a:p>
        </p:txBody>
      </p:sp>
      <p:sp>
        <p:nvSpPr>
          <p:cNvPr id="5" name="Footer Placeholder 4"/>
          <p:cNvSpPr>
            <a:spLocks noGrp="1"/>
          </p:cNvSpPr>
          <p:nvPr>
            <p:ph type="ftr" sz="quarter" idx="3"/>
          </p:nvPr>
        </p:nvSpPr>
        <p:spPr>
          <a:xfrm>
            <a:off x="3365500" y="5297488"/>
            <a:ext cx="3429000" cy="303212"/>
          </a:xfrm>
          <a:prstGeom prst="rect">
            <a:avLst/>
          </a:prstGeom>
        </p:spPr>
        <p:txBody>
          <a:bodyPr vert="horz" lIns="91440" tIns="45720" rIns="91440" bIns="45720" rtlCol="0" anchor="ctr"/>
          <a:lstStyle>
            <a:lvl1pPr algn="ctr">
              <a:defRPr sz="1333">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175500" y="5297488"/>
            <a:ext cx="2286000" cy="303212"/>
          </a:xfrm>
          <a:prstGeom prst="rect">
            <a:avLst/>
          </a:prstGeom>
        </p:spPr>
        <p:txBody>
          <a:bodyPr vert="horz" lIns="91440" tIns="45720" rIns="91440" bIns="45720" rtlCol="0" anchor="ctr"/>
          <a:lstStyle>
            <a:lvl1pPr algn="r">
              <a:defRPr sz="1333">
                <a:solidFill>
                  <a:schemeClr val="tx1">
                    <a:tint val="75000"/>
                  </a:schemeClr>
                </a:solidFill>
              </a:defRPr>
            </a:lvl1pPr>
          </a:lstStyle>
          <a:p>
            <a:fld id="{47F50EFA-A1F8-4724-9D27-5D0584B8C7D7}"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0160000" cy="5715000"/>
          </a:xfrm>
          <a:prstGeom prst="rect">
            <a:avLst/>
          </a:prstGeom>
        </p:spPr>
      </p:pic>
    </p:spTree>
    <p:extLst>
      <p:ext uri="{BB962C8B-B14F-4D97-AF65-F5344CB8AC3E}">
        <p14:creationId xmlns:p14="http://schemas.microsoft.com/office/powerpoint/2010/main" val="160606988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fade/>
  </p:transition>
  <p:txStyles>
    <p:titleStyle>
      <a:lvl1pPr algn="l" defTabSz="1015990" rtl="0" eaLnBrk="1" latinLnBrk="0" hangingPunct="1">
        <a:lnSpc>
          <a:spcPct val="90000"/>
        </a:lnSpc>
        <a:spcBef>
          <a:spcPct val="0"/>
        </a:spcBef>
        <a:buNone/>
        <a:defRPr sz="4889" kern="1200">
          <a:solidFill>
            <a:schemeClr val="tx1"/>
          </a:solidFill>
          <a:latin typeface="+mj-lt"/>
          <a:ea typeface="+mj-ea"/>
          <a:cs typeface="+mj-cs"/>
        </a:defRPr>
      </a:lvl1pPr>
    </p:titleStyle>
    <p:bodyStyle>
      <a:lvl1pPr marL="253997" indent="-253997" algn="l" defTabSz="1015990" rtl="0" eaLnBrk="1" latinLnBrk="0" hangingPunct="1">
        <a:lnSpc>
          <a:spcPct val="90000"/>
        </a:lnSpc>
        <a:spcBef>
          <a:spcPts val="1111"/>
        </a:spcBef>
        <a:buFont typeface="Arial" panose="020B0604020202020204" pitchFamily="34" charset="0"/>
        <a:buChar char="•"/>
        <a:defRPr sz="3111" kern="1200">
          <a:solidFill>
            <a:schemeClr val="tx1"/>
          </a:solidFill>
          <a:latin typeface="+mn-lt"/>
          <a:ea typeface="+mn-ea"/>
          <a:cs typeface="+mn-cs"/>
        </a:defRPr>
      </a:lvl1pPr>
      <a:lvl2pPr marL="761992" indent="-253997" algn="l" defTabSz="1015990" rtl="0" eaLnBrk="1" latinLnBrk="0" hangingPunct="1">
        <a:lnSpc>
          <a:spcPct val="90000"/>
        </a:lnSpc>
        <a:spcBef>
          <a:spcPts val="556"/>
        </a:spcBef>
        <a:buFont typeface="Arial" panose="020B0604020202020204" pitchFamily="34" charset="0"/>
        <a:buChar char="•"/>
        <a:defRPr sz="2667" kern="1200">
          <a:solidFill>
            <a:schemeClr val="tx1"/>
          </a:solidFill>
          <a:latin typeface="+mn-lt"/>
          <a:ea typeface="+mn-ea"/>
          <a:cs typeface="+mn-cs"/>
        </a:defRPr>
      </a:lvl2pPr>
      <a:lvl3pPr marL="1269987" indent="-253997" algn="l" defTabSz="1015990" rtl="0" eaLnBrk="1" latinLnBrk="0" hangingPunct="1">
        <a:lnSpc>
          <a:spcPct val="90000"/>
        </a:lnSpc>
        <a:spcBef>
          <a:spcPts val="556"/>
        </a:spcBef>
        <a:buFont typeface="Arial" panose="020B0604020202020204" pitchFamily="34" charset="0"/>
        <a:buChar char="•"/>
        <a:defRPr sz="2222" kern="1200">
          <a:solidFill>
            <a:schemeClr val="tx1"/>
          </a:solidFill>
          <a:latin typeface="+mn-lt"/>
          <a:ea typeface="+mn-ea"/>
          <a:cs typeface="+mn-cs"/>
        </a:defRPr>
      </a:lvl3pPr>
      <a:lvl4pPr marL="1777982"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4pPr>
      <a:lvl5pPr marL="2285977"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5pPr>
      <a:lvl6pPr marL="2793972"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6pPr>
      <a:lvl7pPr marL="3301967"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7pPr>
      <a:lvl8pPr marL="3809962"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8pPr>
      <a:lvl9pPr marL="4317957"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304271"/>
            <a:ext cx="87630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8500" y="1521354"/>
            <a:ext cx="87630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8500" y="5296959"/>
            <a:ext cx="22860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E966A6A1-37E8-4B70-92D8-64E7DC193C27}" type="datetimeFigureOut">
              <a:rPr lang="en-US" smtClean="0"/>
              <a:t>6/27/2017</a:t>
            </a:fld>
            <a:endParaRPr lang="en-US"/>
          </a:p>
        </p:txBody>
      </p:sp>
      <p:sp>
        <p:nvSpPr>
          <p:cNvPr id="5" name="Footer Placeholder 4"/>
          <p:cNvSpPr>
            <a:spLocks noGrp="1"/>
          </p:cNvSpPr>
          <p:nvPr>
            <p:ph type="ftr" sz="quarter" idx="3"/>
          </p:nvPr>
        </p:nvSpPr>
        <p:spPr>
          <a:xfrm>
            <a:off x="3365500" y="5296959"/>
            <a:ext cx="34290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75500" y="5296959"/>
            <a:ext cx="22860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AD79B1F3-9B77-4C02-9011-6B6400AABF52}" type="slidenum">
              <a:rPr lang="en-US" smtClean="0"/>
              <a:t>‹#›</a:t>
            </a:fld>
            <a:endParaRPr lang="en-US"/>
          </a:p>
        </p:txBody>
      </p:sp>
      <p:pic>
        <p:nvPicPr>
          <p:cNvPr id="7" name="Content Placeholder 3"/>
          <p:cNvPicPr>
            <a:picLocks noChangeAspect="1"/>
          </p:cNvPicPr>
          <p:nvPr userDrawn="1"/>
        </p:nvPicPr>
        <p:blipFill rotWithShape="1">
          <a:blip r:embed="rId13" cstate="print">
            <a:extLst>
              <a:ext uri="{28A0092B-C50C-407E-A947-70E740481C1C}">
                <a14:useLocalDpi xmlns:a14="http://schemas.microsoft.com/office/drawing/2010/main" val="0"/>
              </a:ext>
            </a:extLst>
          </a:blip>
          <a:srcRect l="8489"/>
          <a:stretch/>
        </p:blipFill>
        <p:spPr>
          <a:xfrm>
            <a:off x="1" y="0"/>
            <a:ext cx="10159999" cy="5715000"/>
          </a:xfrm>
          <a:prstGeom prst="rect">
            <a:avLst/>
          </a:prstGeom>
        </p:spPr>
      </p:pic>
    </p:spTree>
    <p:extLst>
      <p:ext uri="{BB962C8B-B14F-4D97-AF65-F5344CB8AC3E}">
        <p14:creationId xmlns:p14="http://schemas.microsoft.com/office/powerpoint/2010/main" val="3930604399"/>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p:fade/>
  </p:transition>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304271"/>
            <a:ext cx="87630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8500" y="1521354"/>
            <a:ext cx="87630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8500" y="5296959"/>
            <a:ext cx="22860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E966A6A1-37E8-4B70-92D8-64E7DC193C27}" type="datetimeFigureOut">
              <a:rPr lang="en-US" smtClean="0"/>
              <a:t>6/27/2017</a:t>
            </a:fld>
            <a:endParaRPr lang="en-US"/>
          </a:p>
        </p:txBody>
      </p:sp>
      <p:sp>
        <p:nvSpPr>
          <p:cNvPr id="5" name="Footer Placeholder 4"/>
          <p:cNvSpPr>
            <a:spLocks noGrp="1"/>
          </p:cNvSpPr>
          <p:nvPr>
            <p:ph type="ftr" sz="quarter" idx="3"/>
          </p:nvPr>
        </p:nvSpPr>
        <p:spPr>
          <a:xfrm>
            <a:off x="3365500" y="5296959"/>
            <a:ext cx="34290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75500" y="5296959"/>
            <a:ext cx="22860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AD79B1F3-9B77-4C02-9011-6B6400AABF52}"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0160000" cy="5715000"/>
          </a:xfrm>
          <a:prstGeom prst="rect">
            <a:avLst/>
          </a:prstGeom>
        </p:spPr>
      </p:pic>
    </p:spTree>
    <p:extLst>
      <p:ext uri="{BB962C8B-B14F-4D97-AF65-F5344CB8AC3E}">
        <p14:creationId xmlns:p14="http://schemas.microsoft.com/office/powerpoint/2010/main" val="687974674"/>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ransition>
    <p:fade/>
  </p:transition>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304271"/>
            <a:ext cx="87630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8500" y="1521354"/>
            <a:ext cx="87630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8500" y="5296959"/>
            <a:ext cx="22860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E966A6A1-37E8-4B70-92D8-64E7DC193C27}" type="datetimeFigureOut">
              <a:rPr lang="en-US" smtClean="0"/>
              <a:t>6/27/2017</a:t>
            </a:fld>
            <a:endParaRPr lang="en-US"/>
          </a:p>
        </p:txBody>
      </p:sp>
      <p:sp>
        <p:nvSpPr>
          <p:cNvPr id="5" name="Footer Placeholder 4"/>
          <p:cNvSpPr>
            <a:spLocks noGrp="1"/>
          </p:cNvSpPr>
          <p:nvPr>
            <p:ph type="ftr" sz="quarter" idx="3"/>
          </p:nvPr>
        </p:nvSpPr>
        <p:spPr>
          <a:xfrm>
            <a:off x="3365500" y="5296959"/>
            <a:ext cx="34290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75500" y="5296959"/>
            <a:ext cx="22860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AD79B1F3-9B77-4C02-9011-6B6400AABF52}" type="slidenum">
              <a:rPr lang="en-US" smtClean="0"/>
              <a:t>‹#›</a:t>
            </a:fld>
            <a:endParaRPr lang="en-US"/>
          </a:p>
        </p:txBody>
      </p:sp>
      <p:pic>
        <p:nvPicPr>
          <p:cNvPr id="7" name="Content Placeholder 3"/>
          <p:cNvPicPr>
            <a:picLocks noChangeAspect="1"/>
          </p:cNvPicPr>
          <p:nvPr userDrawn="1"/>
        </p:nvPicPr>
        <p:blipFill rotWithShape="1">
          <a:blip r:embed="rId13" cstate="print">
            <a:extLst>
              <a:ext uri="{28A0092B-C50C-407E-A947-70E740481C1C}">
                <a14:useLocalDpi xmlns:a14="http://schemas.microsoft.com/office/drawing/2010/main" val="0"/>
              </a:ext>
            </a:extLst>
          </a:blip>
          <a:srcRect l="10913"/>
          <a:stretch/>
        </p:blipFill>
        <p:spPr>
          <a:xfrm>
            <a:off x="0" y="-3118"/>
            <a:ext cx="10175568" cy="5718118"/>
          </a:xfrm>
          <a:prstGeom prst="rect">
            <a:avLst/>
          </a:prstGeom>
        </p:spPr>
      </p:pic>
      <p:pic>
        <p:nvPicPr>
          <p:cNvPr id="8" name="Content Placeholder 3"/>
          <p:cNvPicPr>
            <a:picLocks noChangeAspect="1"/>
          </p:cNvPicPr>
          <p:nvPr userDrawn="1"/>
        </p:nvPicPr>
        <p:blipFill rotWithShape="1">
          <a:blip r:embed="rId13" cstate="print">
            <a:extLst>
              <a:ext uri="{28A0092B-C50C-407E-A947-70E740481C1C}">
                <a14:useLocalDpi xmlns:a14="http://schemas.microsoft.com/office/drawing/2010/main" val="0"/>
              </a:ext>
            </a:extLst>
          </a:blip>
          <a:srcRect l="55998" t="73689" r="21595"/>
          <a:stretch/>
        </p:blipFill>
        <p:spPr>
          <a:xfrm>
            <a:off x="5906977" y="4146699"/>
            <a:ext cx="4268590" cy="1568303"/>
          </a:xfrm>
          <a:prstGeom prst="rect">
            <a:avLst/>
          </a:prstGeom>
          <a:effectLst>
            <a:softEdge rad="63500"/>
          </a:effectLst>
        </p:spPr>
      </p:pic>
    </p:spTree>
    <p:extLst>
      <p:ext uri="{BB962C8B-B14F-4D97-AF65-F5344CB8AC3E}">
        <p14:creationId xmlns:p14="http://schemas.microsoft.com/office/powerpoint/2010/main" val="2373804591"/>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ransition>
    <p:fade/>
  </p:transition>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304271"/>
            <a:ext cx="87630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8500" y="1521354"/>
            <a:ext cx="87630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8500" y="5296959"/>
            <a:ext cx="22860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E966A6A1-37E8-4B70-92D8-64E7DC193C27}" type="datetimeFigureOut">
              <a:rPr lang="en-US" smtClean="0"/>
              <a:t>6/27/2017</a:t>
            </a:fld>
            <a:endParaRPr lang="en-US"/>
          </a:p>
        </p:txBody>
      </p:sp>
      <p:sp>
        <p:nvSpPr>
          <p:cNvPr id="5" name="Footer Placeholder 4"/>
          <p:cNvSpPr>
            <a:spLocks noGrp="1"/>
          </p:cNvSpPr>
          <p:nvPr>
            <p:ph type="ftr" sz="quarter" idx="3"/>
          </p:nvPr>
        </p:nvSpPr>
        <p:spPr>
          <a:xfrm>
            <a:off x="3365500" y="5296959"/>
            <a:ext cx="34290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75500" y="5296959"/>
            <a:ext cx="22860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AD79B1F3-9B77-4C02-9011-6B6400AABF52}" type="slidenum">
              <a:rPr lang="en-US" smtClean="0"/>
              <a:t>‹#›</a:t>
            </a:fld>
            <a:endParaRPr lang="en-US"/>
          </a:p>
        </p:txBody>
      </p:sp>
    </p:spTree>
    <p:extLst>
      <p:ext uri="{BB962C8B-B14F-4D97-AF65-F5344CB8AC3E}">
        <p14:creationId xmlns:p14="http://schemas.microsoft.com/office/powerpoint/2010/main" val="3510288644"/>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ransition>
    <p:fade/>
  </p:transition>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0" y="228600"/>
            <a:ext cx="9144000" cy="952500"/>
          </a:xfrm>
        </p:spPr>
        <p:txBody>
          <a:bodyPr/>
          <a:lstStyle/>
          <a:p>
            <a:pPr eaLnBrk="1" hangingPunct="1"/>
            <a:r>
              <a:rPr lang="en-US" altLang="en-US" sz="926">
                <a:solidFill>
                  <a:srgbClr val="000000"/>
                </a:solidFill>
              </a:rPr>
              <a:t>0916     What A Day That Will Be</a:t>
            </a:r>
          </a:p>
        </p:txBody>
      </p:sp>
    </p:spTree>
    <p:extLst>
      <p:ext uri="{BB962C8B-B14F-4D97-AF65-F5344CB8AC3E}">
        <p14:creationId xmlns:p14="http://schemas.microsoft.com/office/powerpoint/2010/main" val="11293992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99319" y="941933"/>
            <a:ext cx="6277147" cy="3095784"/>
          </a:xfrm>
          <a:prstGeom prst="rect">
            <a:avLst/>
          </a:prstGeom>
          <a:noFill/>
        </p:spPr>
        <p:txBody>
          <a:bodyPr wrap="square" rtlCol="0">
            <a:spAutoFit/>
          </a:bodyPr>
          <a:lstStyle/>
          <a:p>
            <a:pPr defTabSz="126999">
              <a:lnSpc>
                <a:spcPts val="2600"/>
              </a:lnSpc>
              <a:tabLst>
                <a:tab pos="128763" algn="l"/>
              </a:tabLst>
            </a:pPr>
            <a:r>
              <a:rPr lang="en-US" sz="2667" dirty="0">
                <a:solidFill>
                  <a:prstClr val="black"/>
                </a:solidFill>
                <a:latin typeface="Goulong" panose="00000400000000000000" pitchFamily="2" charset="0"/>
              </a:rPr>
              <a:t>“So Christ himself gave the apostles, </a:t>
            </a:r>
            <a:br>
              <a:rPr lang="en-US" sz="2667" dirty="0">
                <a:solidFill>
                  <a:prstClr val="black"/>
                </a:solidFill>
                <a:latin typeface="Goulong" panose="00000400000000000000" pitchFamily="2" charset="0"/>
              </a:rPr>
            </a:br>
            <a:r>
              <a:rPr lang="en-US" sz="2667" dirty="0">
                <a:solidFill>
                  <a:prstClr val="black"/>
                </a:solidFill>
                <a:latin typeface="Goulong" panose="00000400000000000000" pitchFamily="2" charset="0"/>
              </a:rPr>
              <a:t>	the prophets, the evangelists, the pastors 	and teachers, to equip his people for 	works of service, so that the body of 	Christ may be built up until we all reach 	unity in the faith and in the knowledge of 	the Son of God and become mature, 	attaining to the whole measure of the 	fullness of Christ.” </a:t>
            </a:r>
            <a:r>
              <a:rPr lang="en-US" sz="2667" dirty="0">
                <a:solidFill>
                  <a:prstClr val="white"/>
                </a:solidFill>
                <a:latin typeface="Goulong" panose="00000400000000000000" pitchFamily="2" charset="0"/>
              </a:rPr>
              <a:t>		</a:t>
            </a:r>
            <a:r>
              <a:rPr lang="en-US" sz="2667" dirty="0">
                <a:solidFill>
                  <a:srgbClr val="B53C05"/>
                </a:solidFill>
                <a:latin typeface="Goulong" panose="00000400000000000000" pitchFamily="2" charset="0"/>
              </a:rPr>
              <a:t>Ephesians 4:11-13</a:t>
            </a:r>
          </a:p>
        </p:txBody>
      </p:sp>
      <p:sp>
        <p:nvSpPr>
          <p:cNvPr id="2" name="TextBox 1"/>
          <p:cNvSpPr txBox="1"/>
          <p:nvPr/>
        </p:nvSpPr>
        <p:spPr>
          <a:xfrm>
            <a:off x="379209" y="-62219"/>
            <a:ext cx="9752170" cy="844718"/>
          </a:xfrm>
          <a:prstGeom prst="rect">
            <a:avLst/>
          </a:prstGeom>
          <a:noFill/>
        </p:spPr>
        <p:txBody>
          <a:bodyPr wrap="square" rtlCol="0">
            <a:spAutoFit/>
          </a:bodyPr>
          <a:lstStyle/>
          <a:p>
            <a:pPr algn="r"/>
            <a:r>
              <a:rPr lang="en-US" sz="4889" b="1" dirty="0">
                <a:solidFill>
                  <a:srgbClr val="390E00"/>
                </a:solidFill>
                <a:latin typeface="Minimal SF" pitchFamily="2" charset="0"/>
              </a:rPr>
              <a:t>The Tools to Make Progress.</a:t>
            </a:r>
          </a:p>
        </p:txBody>
      </p:sp>
      <p:sp>
        <p:nvSpPr>
          <p:cNvPr id="4" name="TextBox 3"/>
          <p:cNvSpPr txBox="1"/>
          <p:nvPr/>
        </p:nvSpPr>
        <p:spPr>
          <a:xfrm>
            <a:off x="1061098" y="1513820"/>
            <a:ext cx="1679187" cy="1049775"/>
          </a:xfrm>
          <a:prstGeom prst="rect">
            <a:avLst/>
          </a:prstGeom>
          <a:solidFill>
            <a:srgbClr val="B53C05"/>
          </a:solidFill>
        </p:spPr>
        <p:txBody>
          <a:bodyPr wrap="square" rtlCol="0">
            <a:spAutoFit/>
          </a:bodyPr>
          <a:lstStyle/>
          <a:p>
            <a:pPr algn="ctr">
              <a:tabLst>
                <a:tab pos="128763" algn="l"/>
              </a:tabLst>
            </a:pPr>
            <a:r>
              <a:rPr lang="en-US" sz="3111" spc="167" dirty="0">
                <a:solidFill>
                  <a:srgbClr val="FBDC9F"/>
                </a:solidFill>
                <a:latin typeface="Goulong" panose="00000400000000000000" pitchFamily="2" charset="0"/>
              </a:rPr>
              <a:t>On One Hand</a:t>
            </a:r>
          </a:p>
        </p:txBody>
      </p:sp>
      <p:sp>
        <p:nvSpPr>
          <p:cNvPr id="5" name="Oval 4"/>
          <p:cNvSpPr/>
          <p:nvPr/>
        </p:nvSpPr>
        <p:spPr>
          <a:xfrm>
            <a:off x="6300434" y="1268713"/>
            <a:ext cx="1740239" cy="402847"/>
          </a:xfrm>
          <a:prstGeom prst="ellips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0"/>
          </a:p>
        </p:txBody>
      </p:sp>
      <p:sp>
        <p:nvSpPr>
          <p:cNvPr id="6" name="Oval 5"/>
          <p:cNvSpPr/>
          <p:nvPr/>
        </p:nvSpPr>
        <p:spPr>
          <a:xfrm>
            <a:off x="8591748" y="1283828"/>
            <a:ext cx="1171927" cy="402847"/>
          </a:xfrm>
          <a:prstGeom prst="ellips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0"/>
          </a:p>
        </p:txBody>
      </p:sp>
      <p:sp>
        <p:nvSpPr>
          <p:cNvPr id="7" name="Oval 6"/>
          <p:cNvSpPr/>
          <p:nvPr/>
        </p:nvSpPr>
        <p:spPr>
          <a:xfrm>
            <a:off x="4356638" y="1586268"/>
            <a:ext cx="1400278" cy="402847"/>
          </a:xfrm>
          <a:prstGeom prst="ellips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0"/>
          </a:p>
        </p:txBody>
      </p:sp>
      <p:sp>
        <p:nvSpPr>
          <p:cNvPr id="8" name="TextBox 7"/>
          <p:cNvSpPr txBox="1"/>
          <p:nvPr/>
        </p:nvSpPr>
        <p:spPr>
          <a:xfrm>
            <a:off x="3948890" y="1824931"/>
            <a:ext cx="5391593" cy="1477328"/>
          </a:xfrm>
          <a:prstGeom prst="rect">
            <a:avLst/>
          </a:prstGeom>
          <a:noFill/>
        </p:spPr>
        <p:txBody>
          <a:bodyPr wrap="square" rtlCol="0">
            <a:spAutoFit/>
          </a:bodyPr>
          <a:lstStyle/>
          <a:p>
            <a:pPr defTabSz="126999">
              <a:lnSpc>
                <a:spcPts val="2700"/>
              </a:lnSpc>
              <a:tabLst>
                <a:tab pos="115888" algn="l"/>
              </a:tabLst>
            </a:pPr>
            <a:r>
              <a:rPr lang="en-US" sz="2600" dirty="0">
                <a:solidFill>
                  <a:prstClr val="black"/>
                </a:solidFill>
                <a:latin typeface="Goulong" panose="00000400000000000000" pitchFamily="2" charset="0"/>
              </a:rPr>
              <a:t>“He tends His flock like a shepherd; 	He gathers the lambs in His arms 	and carries them close to His heart.” </a:t>
            </a:r>
            <a:r>
              <a:rPr lang="en-US" sz="2600" dirty="0">
                <a:solidFill>
                  <a:prstClr val="white"/>
                </a:solidFill>
                <a:latin typeface="Goulong" panose="00000400000000000000" pitchFamily="2" charset="0"/>
              </a:rPr>
              <a:t>																									</a:t>
            </a:r>
            <a:r>
              <a:rPr lang="en-US" sz="2600" dirty="0">
                <a:solidFill>
                  <a:srgbClr val="B53C05"/>
                </a:solidFill>
                <a:latin typeface="Goulong" panose="00000400000000000000" pitchFamily="2" charset="0"/>
              </a:rPr>
              <a:t>Isaiah 40:11</a:t>
            </a:r>
          </a:p>
        </p:txBody>
      </p:sp>
      <p:sp>
        <p:nvSpPr>
          <p:cNvPr id="9" name="TextBox 8"/>
          <p:cNvSpPr txBox="1"/>
          <p:nvPr/>
        </p:nvSpPr>
        <p:spPr>
          <a:xfrm>
            <a:off x="4077715" y="1404912"/>
            <a:ext cx="5133941" cy="2169825"/>
          </a:xfrm>
          <a:prstGeom prst="rect">
            <a:avLst/>
          </a:prstGeom>
          <a:noFill/>
        </p:spPr>
        <p:txBody>
          <a:bodyPr wrap="square" rtlCol="0">
            <a:spAutoFit/>
          </a:bodyPr>
          <a:lstStyle/>
          <a:p>
            <a:pPr defTabSz="126999">
              <a:lnSpc>
                <a:spcPts val="2700"/>
              </a:lnSpc>
              <a:tabLst>
                <a:tab pos="115888" algn="l"/>
              </a:tabLst>
            </a:pPr>
            <a:r>
              <a:rPr lang="en-US" sz="2600" dirty="0">
                <a:solidFill>
                  <a:prstClr val="black"/>
                </a:solidFill>
                <a:latin typeface="Goulong" panose="00000400000000000000" pitchFamily="2" charset="0"/>
              </a:rPr>
              <a:t>He “took him from the sheep pens; from tending the sheep He brought him to be the shepherd of His people…And David shepherded them with integrity of heart.” </a:t>
            </a:r>
            <a:r>
              <a:rPr lang="en-US" sz="2600" dirty="0">
                <a:solidFill>
                  <a:prstClr val="white"/>
                </a:solidFill>
                <a:latin typeface="Goulong" panose="00000400000000000000" pitchFamily="2" charset="0"/>
              </a:rPr>
              <a:t>																									</a:t>
            </a:r>
            <a:r>
              <a:rPr lang="en-US" sz="2600" dirty="0">
                <a:solidFill>
                  <a:srgbClr val="B53C05"/>
                </a:solidFill>
                <a:latin typeface="Goulong" panose="00000400000000000000" pitchFamily="2" charset="0"/>
              </a:rPr>
              <a:t>Psalm 78:70-72</a:t>
            </a:r>
          </a:p>
        </p:txBody>
      </p:sp>
      <p:sp>
        <p:nvSpPr>
          <p:cNvPr id="10" name="TextBox 9"/>
          <p:cNvSpPr txBox="1"/>
          <p:nvPr/>
        </p:nvSpPr>
        <p:spPr>
          <a:xfrm>
            <a:off x="4165900" y="1175398"/>
            <a:ext cx="4957570" cy="2516073"/>
          </a:xfrm>
          <a:prstGeom prst="rect">
            <a:avLst/>
          </a:prstGeom>
          <a:noFill/>
        </p:spPr>
        <p:txBody>
          <a:bodyPr wrap="square" rtlCol="0">
            <a:spAutoFit/>
          </a:bodyPr>
          <a:lstStyle/>
          <a:p>
            <a:pPr defTabSz="126999">
              <a:lnSpc>
                <a:spcPts val="2700"/>
              </a:lnSpc>
              <a:tabLst>
                <a:tab pos="115888" algn="l"/>
              </a:tabLst>
            </a:pPr>
            <a:r>
              <a:rPr lang="en-US" sz="2800" dirty="0">
                <a:solidFill>
                  <a:srgbClr val="B53C05"/>
                </a:solidFill>
                <a:latin typeface="Goulong" panose="00000400000000000000" pitchFamily="2" charset="0"/>
              </a:rPr>
              <a:t>Ezekiel 34</a:t>
            </a:r>
            <a:endParaRPr lang="en-US" sz="2400" dirty="0">
              <a:solidFill>
                <a:srgbClr val="B53C05"/>
              </a:solidFill>
              <a:latin typeface="Goulong" panose="00000400000000000000" pitchFamily="2" charset="0"/>
            </a:endParaRPr>
          </a:p>
          <a:p>
            <a:pPr defTabSz="126999">
              <a:lnSpc>
                <a:spcPts val="2700"/>
              </a:lnSpc>
              <a:tabLst>
                <a:tab pos="115888" algn="l"/>
              </a:tabLst>
            </a:pPr>
            <a:r>
              <a:rPr lang="en-US" sz="2400" dirty="0">
                <a:solidFill>
                  <a:srgbClr val="B53C05"/>
                </a:solidFill>
                <a:latin typeface="Goulong" panose="00000400000000000000" pitchFamily="2" charset="0"/>
              </a:rPr>
              <a:t>			</a:t>
            </a:r>
            <a:r>
              <a:rPr lang="en-US" sz="2600" dirty="0">
                <a:solidFill>
                  <a:prstClr val="black"/>
                </a:solidFill>
                <a:latin typeface="Goulong" panose="00000400000000000000" pitchFamily="2" charset="0"/>
              </a:rPr>
              <a:t>Feed the flock – vs. 2,3</a:t>
            </a:r>
          </a:p>
          <a:p>
            <a:pPr defTabSz="126999">
              <a:lnSpc>
                <a:spcPts val="2700"/>
              </a:lnSpc>
              <a:tabLst>
                <a:tab pos="115888" algn="l"/>
              </a:tabLst>
            </a:pPr>
            <a:r>
              <a:rPr lang="en-US" sz="2600" dirty="0">
                <a:solidFill>
                  <a:prstClr val="black"/>
                </a:solidFill>
                <a:latin typeface="Goulong" panose="00000400000000000000" pitchFamily="2" charset="0"/>
              </a:rPr>
              <a:t>			Strengthen the weak – vs. 4</a:t>
            </a:r>
          </a:p>
          <a:p>
            <a:pPr defTabSz="126999">
              <a:lnSpc>
                <a:spcPts val="2700"/>
              </a:lnSpc>
              <a:tabLst>
                <a:tab pos="115888" algn="l"/>
              </a:tabLst>
            </a:pPr>
            <a:r>
              <a:rPr lang="en-US" sz="2600" dirty="0">
                <a:solidFill>
                  <a:prstClr val="black"/>
                </a:solidFill>
                <a:latin typeface="Goulong" panose="00000400000000000000" pitchFamily="2" charset="0"/>
              </a:rPr>
              <a:t>			Heal the spiritually sick – vs. 4</a:t>
            </a:r>
          </a:p>
          <a:p>
            <a:pPr defTabSz="126999">
              <a:lnSpc>
                <a:spcPts val="2700"/>
              </a:lnSpc>
              <a:tabLst>
                <a:tab pos="115888" algn="l"/>
              </a:tabLst>
            </a:pPr>
            <a:r>
              <a:rPr lang="en-US" sz="2600" dirty="0">
                <a:solidFill>
                  <a:prstClr val="black"/>
                </a:solidFill>
                <a:latin typeface="Goulong" panose="00000400000000000000" pitchFamily="2" charset="0"/>
              </a:rPr>
              <a:t>			Bind up the broken – vs. 4</a:t>
            </a:r>
          </a:p>
          <a:p>
            <a:pPr defTabSz="126999">
              <a:lnSpc>
                <a:spcPts val="2700"/>
              </a:lnSpc>
              <a:tabLst>
                <a:tab pos="115888" algn="l"/>
              </a:tabLst>
            </a:pPr>
            <a:r>
              <a:rPr lang="en-US" sz="2600" dirty="0">
                <a:solidFill>
                  <a:prstClr val="black"/>
                </a:solidFill>
                <a:latin typeface="Goulong" panose="00000400000000000000" pitchFamily="2" charset="0"/>
              </a:rPr>
              <a:t>			Bring back the scattered – vs. 4</a:t>
            </a:r>
          </a:p>
          <a:p>
            <a:pPr defTabSz="126999">
              <a:lnSpc>
                <a:spcPts val="2700"/>
              </a:lnSpc>
              <a:tabLst>
                <a:tab pos="115888" algn="l"/>
              </a:tabLst>
            </a:pPr>
            <a:r>
              <a:rPr lang="en-US" sz="2600" dirty="0">
                <a:solidFill>
                  <a:prstClr val="black"/>
                </a:solidFill>
                <a:latin typeface="Goulong" panose="00000400000000000000" pitchFamily="2" charset="0"/>
              </a:rPr>
              <a:t>			Seek the lost – vs. 4</a:t>
            </a:r>
            <a:endParaRPr lang="en-US" sz="2600" dirty="0">
              <a:solidFill>
                <a:srgbClr val="B53C05"/>
              </a:solidFill>
              <a:latin typeface="Goulong" panose="00000400000000000000" pitchFamily="2" charset="0"/>
            </a:endParaRPr>
          </a:p>
        </p:txBody>
      </p:sp>
      <p:sp>
        <p:nvSpPr>
          <p:cNvPr id="11" name="Oval 10"/>
          <p:cNvSpPr/>
          <p:nvPr/>
        </p:nvSpPr>
        <p:spPr>
          <a:xfrm>
            <a:off x="3807768" y="1173017"/>
            <a:ext cx="1649049" cy="997086"/>
          </a:xfrm>
          <a:prstGeom prst="ellipse">
            <a:avLst/>
          </a:prstGeom>
          <a:solidFill>
            <a:schemeClr val="accent1">
              <a:lumMod val="75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0"/>
          </a:p>
        </p:txBody>
      </p:sp>
      <p:sp>
        <p:nvSpPr>
          <p:cNvPr id="12" name="TextBox 11"/>
          <p:cNvSpPr txBox="1"/>
          <p:nvPr/>
        </p:nvSpPr>
        <p:spPr>
          <a:xfrm>
            <a:off x="3867776" y="1294394"/>
            <a:ext cx="1530072" cy="830997"/>
          </a:xfrm>
          <a:prstGeom prst="rect">
            <a:avLst/>
          </a:prstGeom>
          <a:noFill/>
        </p:spPr>
        <p:txBody>
          <a:bodyPr wrap="square" rtlCol="0">
            <a:spAutoFit/>
          </a:bodyPr>
          <a:lstStyle/>
          <a:p>
            <a:pPr algn="ctr">
              <a:tabLst>
                <a:tab pos="128763" algn="l"/>
              </a:tabLst>
            </a:pPr>
            <a:r>
              <a:rPr lang="en-US" sz="2400" spc="167" dirty="0" err="1">
                <a:solidFill>
                  <a:srgbClr val="FBDC9F"/>
                </a:solidFill>
                <a:latin typeface="Goulong" panose="00000400000000000000" pitchFamily="2" charset="0"/>
              </a:rPr>
              <a:t>HusbandFather</a:t>
            </a:r>
            <a:endParaRPr lang="en-US" sz="2400" spc="167" dirty="0">
              <a:solidFill>
                <a:srgbClr val="FBDC9F"/>
              </a:solidFill>
              <a:latin typeface="Goulong" panose="00000400000000000000" pitchFamily="2" charset="0"/>
            </a:endParaRPr>
          </a:p>
        </p:txBody>
      </p:sp>
      <p:sp>
        <p:nvSpPr>
          <p:cNvPr id="13" name="Oval 12"/>
          <p:cNvSpPr/>
          <p:nvPr/>
        </p:nvSpPr>
        <p:spPr>
          <a:xfrm>
            <a:off x="5823833" y="1173017"/>
            <a:ext cx="1649049" cy="997086"/>
          </a:xfrm>
          <a:prstGeom prst="ellipse">
            <a:avLst/>
          </a:prstGeom>
          <a:solidFill>
            <a:schemeClr val="accent1">
              <a:lumMod val="75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0"/>
          </a:p>
        </p:txBody>
      </p:sp>
      <p:sp>
        <p:nvSpPr>
          <p:cNvPr id="14" name="TextBox 13"/>
          <p:cNvSpPr txBox="1"/>
          <p:nvPr/>
        </p:nvSpPr>
        <p:spPr>
          <a:xfrm>
            <a:off x="5883841" y="1294394"/>
            <a:ext cx="1530072" cy="830997"/>
          </a:xfrm>
          <a:prstGeom prst="rect">
            <a:avLst/>
          </a:prstGeom>
          <a:noFill/>
        </p:spPr>
        <p:txBody>
          <a:bodyPr wrap="square" rtlCol="0">
            <a:spAutoFit/>
          </a:bodyPr>
          <a:lstStyle/>
          <a:p>
            <a:pPr algn="ctr">
              <a:tabLst>
                <a:tab pos="128763" algn="l"/>
              </a:tabLst>
            </a:pPr>
            <a:r>
              <a:rPr lang="en-US" sz="2400" spc="167" dirty="0">
                <a:solidFill>
                  <a:srgbClr val="FBDC9F"/>
                </a:solidFill>
                <a:latin typeface="Goulong" panose="00000400000000000000" pitchFamily="2" charset="0"/>
              </a:rPr>
              <a:t>Wife</a:t>
            </a:r>
            <a:br>
              <a:rPr lang="en-US" sz="2400" spc="167" dirty="0">
                <a:solidFill>
                  <a:srgbClr val="FBDC9F"/>
                </a:solidFill>
                <a:latin typeface="Goulong" panose="00000400000000000000" pitchFamily="2" charset="0"/>
              </a:rPr>
            </a:br>
            <a:r>
              <a:rPr lang="en-US" sz="2400" spc="167" dirty="0">
                <a:solidFill>
                  <a:srgbClr val="FBDC9F"/>
                </a:solidFill>
                <a:latin typeface="Goulong" panose="00000400000000000000" pitchFamily="2" charset="0"/>
              </a:rPr>
              <a:t>Mother</a:t>
            </a:r>
          </a:p>
        </p:txBody>
      </p:sp>
      <p:sp>
        <p:nvSpPr>
          <p:cNvPr id="15" name="Oval 14"/>
          <p:cNvSpPr/>
          <p:nvPr/>
        </p:nvSpPr>
        <p:spPr>
          <a:xfrm>
            <a:off x="7827121" y="1173017"/>
            <a:ext cx="1649049" cy="997086"/>
          </a:xfrm>
          <a:prstGeom prst="ellipse">
            <a:avLst/>
          </a:prstGeom>
          <a:solidFill>
            <a:schemeClr val="accent1">
              <a:lumMod val="75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0"/>
          </a:p>
        </p:txBody>
      </p:sp>
      <p:sp>
        <p:nvSpPr>
          <p:cNvPr id="16" name="TextBox 15"/>
          <p:cNvSpPr txBox="1"/>
          <p:nvPr/>
        </p:nvSpPr>
        <p:spPr>
          <a:xfrm>
            <a:off x="7838885" y="1440727"/>
            <a:ext cx="1657496" cy="461665"/>
          </a:xfrm>
          <a:prstGeom prst="rect">
            <a:avLst/>
          </a:prstGeom>
          <a:noFill/>
        </p:spPr>
        <p:txBody>
          <a:bodyPr wrap="square" rtlCol="0">
            <a:spAutoFit/>
          </a:bodyPr>
          <a:lstStyle/>
          <a:p>
            <a:pPr algn="ctr">
              <a:tabLst>
                <a:tab pos="128763" algn="l"/>
              </a:tabLst>
            </a:pPr>
            <a:r>
              <a:rPr lang="en-US" sz="2400" spc="167" dirty="0">
                <a:solidFill>
                  <a:srgbClr val="FBDC9F"/>
                </a:solidFill>
                <a:latin typeface="Goulong" panose="00000400000000000000" pitchFamily="2" charset="0"/>
              </a:rPr>
              <a:t>Deacon</a:t>
            </a:r>
          </a:p>
        </p:txBody>
      </p:sp>
      <p:sp>
        <p:nvSpPr>
          <p:cNvPr id="17" name="Oval 16"/>
          <p:cNvSpPr/>
          <p:nvPr/>
        </p:nvSpPr>
        <p:spPr>
          <a:xfrm>
            <a:off x="3807768" y="2519206"/>
            <a:ext cx="1649049" cy="997086"/>
          </a:xfrm>
          <a:prstGeom prst="ellipse">
            <a:avLst/>
          </a:prstGeom>
          <a:solidFill>
            <a:schemeClr val="accent1">
              <a:lumMod val="75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0"/>
          </a:p>
        </p:txBody>
      </p:sp>
      <p:sp>
        <p:nvSpPr>
          <p:cNvPr id="18" name="TextBox 17"/>
          <p:cNvSpPr txBox="1"/>
          <p:nvPr/>
        </p:nvSpPr>
        <p:spPr>
          <a:xfrm>
            <a:off x="3797847" y="2640583"/>
            <a:ext cx="1675397" cy="769441"/>
          </a:xfrm>
          <a:prstGeom prst="rect">
            <a:avLst/>
          </a:prstGeom>
          <a:noFill/>
        </p:spPr>
        <p:txBody>
          <a:bodyPr wrap="square" rtlCol="0">
            <a:spAutoFit/>
          </a:bodyPr>
          <a:lstStyle/>
          <a:p>
            <a:pPr algn="ctr">
              <a:tabLst>
                <a:tab pos="128763" algn="l"/>
              </a:tabLst>
            </a:pPr>
            <a:r>
              <a:rPr lang="en-US" sz="2200" spc="167" dirty="0">
                <a:solidFill>
                  <a:srgbClr val="FBDC9F"/>
                </a:solidFill>
                <a:latin typeface="Goulong" panose="00000400000000000000" pitchFamily="2" charset="0"/>
              </a:rPr>
              <a:t>Employer Employee</a:t>
            </a:r>
          </a:p>
        </p:txBody>
      </p:sp>
      <p:sp>
        <p:nvSpPr>
          <p:cNvPr id="19" name="Oval 18"/>
          <p:cNvSpPr/>
          <p:nvPr/>
        </p:nvSpPr>
        <p:spPr>
          <a:xfrm>
            <a:off x="5823833" y="2519206"/>
            <a:ext cx="1649049" cy="997086"/>
          </a:xfrm>
          <a:prstGeom prst="ellipse">
            <a:avLst/>
          </a:prstGeom>
          <a:solidFill>
            <a:schemeClr val="accent1">
              <a:lumMod val="75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0"/>
          </a:p>
        </p:txBody>
      </p:sp>
      <p:sp>
        <p:nvSpPr>
          <p:cNvPr id="20" name="TextBox 19"/>
          <p:cNvSpPr txBox="1"/>
          <p:nvPr/>
        </p:nvSpPr>
        <p:spPr>
          <a:xfrm>
            <a:off x="5883841" y="2640583"/>
            <a:ext cx="1530072" cy="830997"/>
          </a:xfrm>
          <a:prstGeom prst="rect">
            <a:avLst/>
          </a:prstGeom>
          <a:noFill/>
        </p:spPr>
        <p:txBody>
          <a:bodyPr wrap="square" rtlCol="0">
            <a:spAutoFit/>
          </a:bodyPr>
          <a:lstStyle/>
          <a:p>
            <a:pPr algn="ctr">
              <a:tabLst>
                <a:tab pos="128763" algn="l"/>
              </a:tabLst>
            </a:pPr>
            <a:r>
              <a:rPr lang="en-US" sz="2400" spc="167" dirty="0">
                <a:solidFill>
                  <a:srgbClr val="FBDC9F"/>
                </a:solidFill>
                <a:latin typeface="Goulong" panose="00000400000000000000" pitchFamily="2" charset="0"/>
              </a:rPr>
              <a:t>Teacher Student</a:t>
            </a:r>
          </a:p>
        </p:txBody>
      </p:sp>
      <p:sp>
        <p:nvSpPr>
          <p:cNvPr id="21" name="Oval 20"/>
          <p:cNvSpPr/>
          <p:nvPr/>
        </p:nvSpPr>
        <p:spPr>
          <a:xfrm>
            <a:off x="7827121" y="2519206"/>
            <a:ext cx="1649049" cy="997086"/>
          </a:xfrm>
          <a:prstGeom prst="ellipse">
            <a:avLst/>
          </a:prstGeom>
          <a:solidFill>
            <a:schemeClr val="accent1">
              <a:lumMod val="75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0"/>
          </a:p>
        </p:txBody>
      </p:sp>
      <p:sp>
        <p:nvSpPr>
          <p:cNvPr id="22" name="TextBox 21"/>
          <p:cNvSpPr txBox="1"/>
          <p:nvPr/>
        </p:nvSpPr>
        <p:spPr>
          <a:xfrm>
            <a:off x="7883666" y="2779286"/>
            <a:ext cx="1530072" cy="461665"/>
          </a:xfrm>
          <a:prstGeom prst="rect">
            <a:avLst/>
          </a:prstGeom>
          <a:noFill/>
        </p:spPr>
        <p:txBody>
          <a:bodyPr wrap="square" rtlCol="0">
            <a:spAutoFit/>
          </a:bodyPr>
          <a:lstStyle/>
          <a:p>
            <a:pPr algn="ctr">
              <a:tabLst>
                <a:tab pos="128763" algn="l"/>
              </a:tabLst>
            </a:pPr>
            <a:r>
              <a:rPr lang="en-US" sz="2400" spc="167" dirty="0">
                <a:solidFill>
                  <a:srgbClr val="FBDC9F"/>
                </a:solidFill>
                <a:latin typeface="Goulong" panose="00000400000000000000" pitchFamily="2" charset="0"/>
              </a:rPr>
              <a:t>Friend</a:t>
            </a:r>
          </a:p>
        </p:txBody>
      </p:sp>
    </p:spTree>
    <p:extLst>
      <p:ext uri="{BB962C8B-B14F-4D97-AF65-F5344CB8AC3E}">
        <p14:creationId xmlns:p14="http://schemas.microsoft.com/office/powerpoint/2010/main" val="20575717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1000"/>
                                        <p:tgtEl>
                                          <p:spTgt spid="5"/>
                                        </p:tgtEl>
                                      </p:cBhvr>
                                    </p:animEffect>
                                  </p:childTnLst>
                                </p:cTn>
                              </p:par>
                            </p:childTnLst>
                          </p:cTn>
                        </p:par>
                        <p:par>
                          <p:cTn id="24" fill="hold">
                            <p:stCondLst>
                              <p:cond delay="1000"/>
                            </p:stCondLst>
                            <p:childTnLst>
                              <p:par>
                                <p:cTn id="25" presetID="21" presetClass="entr" presetSubtype="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1)">
                                      <p:cBhvr>
                                        <p:cTn id="27" dur="1000"/>
                                        <p:tgtEl>
                                          <p:spTgt spid="6"/>
                                        </p:tgtEl>
                                      </p:cBhvr>
                                    </p:animEffect>
                                  </p:childTnLst>
                                </p:cTn>
                              </p:par>
                            </p:childTnLst>
                          </p:cTn>
                        </p:par>
                        <p:par>
                          <p:cTn id="28" fill="hold">
                            <p:stCondLst>
                              <p:cond delay="2000"/>
                            </p:stCondLst>
                            <p:childTnLst>
                              <p:par>
                                <p:cTn id="29" presetID="21" presetClass="entr" presetSubtype="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heel(1)">
                                      <p:cBhvr>
                                        <p:cTn id="31" dur="1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xit" presetSubtype="1" fill="hold" grpId="1" nodeType="clickEffect">
                                  <p:stCondLst>
                                    <p:cond delay="0"/>
                                  </p:stCondLst>
                                  <p:childTnLst>
                                    <p:animEffect transition="out" filter="wipe(up)">
                                      <p:cBhvr>
                                        <p:cTn id="35" dur="500"/>
                                        <p:tgtEl>
                                          <p:spTgt spid="3"/>
                                        </p:tgtEl>
                                      </p:cBhvr>
                                    </p:animEffect>
                                    <p:set>
                                      <p:cBhvr>
                                        <p:cTn id="36" dur="1" fill="hold">
                                          <p:stCondLst>
                                            <p:cond delay="499"/>
                                          </p:stCondLst>
                                        </p:cTn>
                                        <p:tgtEl>
                                          <p:spTgt spid="3"/>
                                        </p:tgtEl>
                                        <p:attrNameLst>
                                          <p:attrName>style.visibility</p:attrName>
                                        </p:attrNameLst>
                                      </p:cBhvr>
                                      <p:to>
                                        <p:strVal val="hidden"/>
                                      </p:to>
                                    </p:set>
                                  </p:childTnLst>
                                </p:cTn>
                              </p:par>
                              <p:par>
                                <p:cTn id="37" presetID="22" presetClass="exit" presetSubtype="1" fill="hold" grpId="1" nodeType="withEffect">
                                  <p:stCondLst>
                                    <p:cond delay="0"/>
                                  </p:stCondLst>
                                  <p:childTnLst>
                                    <p:animEffect transition="out" filter="wipe(up)">
                                      <p:cBhvr>
                                        <p:cTn id="38" dur="250"/>
                                        <p:tgtEl>
                                          <p:spTgt spid="5"/>
                                        </p:tgtEl>
                                      </p:cBhvr>
                                    </p:animEffect>
                                    <p:set>
                                      <p:cBhvr>
                                        <p:cTn id="39" dur="1" fill="hold">
                                          <p:stCondLst>
                                            <p:cond delay="249"/>
                                          </p:stCondLst>
                                        </p:cTn>
                                        <p:tgtEl>
                                          <p:spTgt spid="5"/>
                                        </p:tgtEl>
                                        <p:attrNameLst>
                                          <p:attrName>style.visibility</p:attrName>
                                        </p:attrNameLst>
                                      </p:cBhvr>
                                      <p:to>
                                        <p:strVal val="hidden"/>
                                      </p:to>
                                    </p:set>
                                  </p:childTnLst>
                                </p:cTn>
                              </p:par>
                              <p:par>
                                <p:cTn id="40" presetID="22" presetClass="exit" presetSubtype="1" fill="hold" grpId="1" nodeType="withEffect">
                                  <p:stCondLst>
                                    <p:cond delay="0"/>
                                  </p:stCondLst>
                                  <p:childTnLst>
                                    <p:animEffect transition="out" filter="wipe(up)">
                                      <p:cBhvr>
                                        <p:cTn id="41" dur="250"/>
                                        <p:tgtEl>
                                          <p:spTgt spid="7"/>
                                        </p:tgtEl>
                                      </p:cBhvr>
                                    </p:animEffect>
                                    <p:set>
                                      <p:cBhvr>
                                        <p:cTn id="42" dur="1" fill="hold">
                                          <p:stCondLst>
                                            <p:cond delay="249"/>
                                          </p:stCondLst>
                                        </p:cTn>
                                        <p:tgtEl>
                                          <p:spTgt spid="7"/>
                                        </p:tgtEl>
                                        <p:attrNameLst>
                                          <p:attrName>style.visibility</p:attrName>
                                        </p:attrNameLst>
                                      </p:cBhvr>
                                      <p:to>
                                        <p:strVal val="hidden"/>
                                      </p:to>
                                    </p:set>
                                  </p:childTnLst>
                                </p:cTn>
                              </p:par>
                              <p:par>
                                <p:cTn id="43" presetID="22" presetClass="exit" presetSubtype="1" fill="hold" grpId="1" nodeType="withEffect">
                                  <p:stCondLst>
                                    <p:cond delay="0"/>
                                  </p:stCondLst>
                                  <p:childTnLst>
                                    <p:animEffect transition="out" filter="wipe(up)">
                                      <p:cBhvr>
                                        <p:cTn id="44" dur="250"/>
                                        <p:tgtEl>
                                          <p:spTgt spid="6"/>
                                        </p:tgtEl>
                                      </p:cBhvr>
                                    </p:animEffect>
                                    <p:set>
                                      <p:cBhvr>
                                        <p:cTn id="45" dur="1" fill="hold">
                                          <p:stCondLst>
                                            <p:cond delay="249"/>
                                          </p:stCondLst>
                                        </p:cTn>
                                        <p:tgtEl>
                                          <p:spTgt spid="6"/>
                                        </p:tgtEl>
                                        <p:attrNameLst>
                                          <p:attrName>style.visibility</p:attrName>
                                        </p:attrNameLst>
                                      </p:cBhvr>
                                      <p:to>
                                        <p:strVal val="hidden"/>
                                      </p:to>
                                    </p:set>
                                  </p:childTnLst>
                                </p:cTn>
                              </p:par>
                              <p:par>
                                <p:cTn id="46" presetID="22" presetClass="entr" presetSubtype="1"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up)">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xit" presetSubtype="1" fill="hold" grpId="1" nodeType="clickEffect">
                                  <p:stCondLst>
                                    <p:cond delay="0"/>
                                  </p:stCondLst>
                                  <p:childTnLst>
                                    <p:animEffect transition="out" filter="wipe(up)">
                                      <p:cBhvr>
                                        <p:cTn id="52" dur="500"/>
                                        <p:tgtEl>
                                          <p:spTgt spid="8"/>
                                        </p:tgtEl>
                                      </p:cBhvr>
                                    </p:animEffect>
                                    <p:set>
                                      <p:cBhvr>
                                        <p:cTn id="53" dur="1" fill="hold">
                                          <p:stCondLst>
                                            <p:cond delay="499"/>
                                          </p:stCondLst>
                                        </p:cTn>
                                        <p:tgtEl>
                                          <p:spTgt spid="8"/>
                                        </p:tgtEl>
                                        <p:attrNameLst>
                                          <p:attrName>style.visibility</p:attrName>
                                        </p:attrNameLst>
                                      </p:cBhvr>
                                      <p:to>
                                        <p:strVal val="hidden"/>
                                      </p:to>
                                    </p:set>
                                  </p:childTnLst>
                                </p:cTn>
                              </p:par>
                              <p:par>
                                <p:cTn id="54" presetID="22" presetClass="entr" presetSubtype="1"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up)">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xit" presetSubtype="1" fill="hold" grpId="1" nodeType="clickEffect">
                                  <p:stCondLst>
                                    <p:cond delay="0"/>
                                  </p:stCondLst>
                                  <p:childTnLst>
                                    <p:animEffect transition="out" filter="wipe(up)">
                                      <p:cBhvr>
                                        <p:cTn id="60" dur="500"/>
                                        <p:tgtEl>
                                          <p:spTgt spid="9"/>
                                        </p:tgtEl>
                                      </p:cBhvr>
                                    </p:animEffect>
                                    <p:set>
                                      <p:cBhvr>
                                        <p:cTn id="61" dur="1" fill="hold">
                                          <p:stCondLst>
                                            <p:cond delay="499"/>
                                          </p:stCondLst>
                                        </p:cTn>
                                        <p:tgtEl>
                                          <p:spTgt spid="9"/>
                                        </p:tgtEl>
                                        <p:attrNameLst>
                                          <p:attrName>style.visibility</p:attrName>
                                        </p:attrNameLst>
                                      </p:cBhvr>
                                      <p:to>
                                        <p:strVal val="hidden"/>
                                      </p:to>
                                    </p:set>
                                  </p:childTnLst>
                                </p:cTn>
                              </p:par>
                              <p:par>
                                <p:cTn id="62" presetID="22" presetClass="entr" presetSubtype="1" fill="hold" grpId="0" nodeType="withEffect">
                                  <p:stCondLst>
                                    <p:cond delay="0"/>
                                  </p:stCondLst>
                                  <p:childTnLst>
                                    <p:set>
                                      <p:cBhvr>
                                        <p:cTn id="63" dur="1" fill="hold">
                                          <p:stCondLst>
                                            <p:cond delay="0"/>
                                          </p:stCondLst>
                                        </p:cTn>
                                        <p:tgtEl>
                                          <p:spTgt spid="10">
                                            <p:txEl>
                                              <p:pRg st="0" end="0"/>
                                            </p:txEl>
                                          </p:spTgt>
                                        </p:tgtEl>
                                        <p:attrNameLst>
                                          <p:attrName>style.visibility</p:attrName>
                                        </p:attrNameLst>
                                      </p:cBhvr>
                                      <p:to>
                                        <p:strVal val="visible"/>
                                      </p:to>
                                    </p:set>
                                    <p:animEffect transition="in" filter="wipe(up)">
                                      <p:cBhvr>
                                        <p:cTn id="64" dur="500"/>
                                        <p:tgtEl>
                                          <p:spTgt spid="10">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10">
                                            <p:txEl>
                                              <p:pRg st="1" end="1"/>
                                            </p:txEl>
                                          </p:spTgt>
                                        </p:tgtEl>
                                        <p:attrNameLst>
                                          <p:attrName>style.visibility</p:attrName>
                                        </p:attrNameLst>
                                      </p:cBhvr>
                                      <p:to>
                                        <p:strVal val="visible"/>
                                      </p:to>
                                    </p:set>
                                    <p:animEffect transition="in" filter="wipe(up)">
                                      <p:cBhvr>
                                        <p:cTn id="69" dur="500"/>
                                        <p:tgtEl>
                                          <p:spTgt spid="10">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10">
                                            <p:txEl>
                                              <p:pRg st="2" end="2"/>
                                            </p:txEl>
                                          </p:spTgt>
                                        </p:tgtEl>
                                        <p:attrNameLst>
                                          <p:attrName>style.visibility</p:attrName>
                                        </p:attrNameLst>
                                      </p:cBhvr>
                                      <p:to>
                                        <p:strVal val="visible"/>
                                      </p:to>
                                    </p:set>
                                    <p:animEffect transition="in" filter="wipe(up)">
                                      <p:cBhvr>
                                        <p:cTn id="74" dur="500"/>
                                        <p:tgtEl>
                                          <p:spTgt spid="10">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10">
                                            <p:txEl>
                                              <p:pRg st="3" end="3"/>
                                            </p:txEl>
                                          </p:spTgt>
                                        </p:tgtEl>
                                        <p:attrNameLst>
                                          <p:attrName>style.visibility</p:attrName>
                                        </p:attrNameLst>
                                      </p:cBhvr>
                                      <p:to>
                                        <p:strVal val="visible"/>
                                      </p:to>
                                    </p:set>
                                    <p:animEffect transition="in" filter="wipe(up)">
                                      <p:cBhvr>
                                        <p:cTn id="79" dur="500"/>
                                        <p:tgtEl>
                                          <p:spTgt spid="10">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grpId="0" nodeType="clickEffect">
                                  <p:stCondLst>
                                    <p:cond delay="0"/>
                                  </p:stCondLst>
                                  <p:childTnLst>
                                    <p:set>
                                      <p:cBhvr>
                                        <p:cTn id="83" dur="1" fill="hold">
                                          <p:stCondLst>
                                            <p:cond delay="0"/>
                                          </p:stCondLst>
                                        </p:cTn>
                                        <p:tgtEl>
                                          <p:spTgt spid="10">
                                            <p:txEl>
                                              <p:pRg st="4" end="4"/>
                                            </p:txEl>
                                          </p:spTgt>
                                        </p:tgtEl>
                                        <p:attrNameLst>
                                          <p:attrName>style.visibility</p:attrName>
                                        </p:attrNameLst>
                                      </p:cBhvr>
                                      <p:to>
                                        <p:strVal val="visible"/>
                                      </p:to>
                                    </p:set>
                                    <p:animEffect transition="in" filter="wipe(up)">
                                      <p:cBhvr>
                                        <p:cTn id="84" dur="500"/>
                                        <p:tgtEl>
                                          <p:spTgt spid="10">
                                            <p:txEl>
                                              <p:pRg st="4" end="4"/>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grpId="0" nodeType="clickEffect">
                                  <p:stCondLst>
                                    <p:cond delay="0"/>
                                  </p:stCondLst>
                                  <p:childTnLst>
                                    <p:set>
                                      <p:cBhvr>
                                        <p:cTn id="88" dur="1" fill="hold">
                                          <p:stCondLst>
                                            <p:cond delay="0"/>
                                          </p:stCondLst>
                                        </p:cTn>
                                        <p:tgtEl>
                                          <p:spTgt spid="10">
                                            <p:txEl>
                                              <p:pRg st="5" end="5"/>
                                            </p:txEl>
                                          </p:spTgt>
                                        </p:tgtEl>
                                        <p:attrNameLst>
                                          <p:attrName>style.visibility</p:attrName>
                                        </p:attrNameLst>
                                      </p:cBhvr>
                                      <p:to>
                                        <p:strVal val="visible"/>
                                      </p:to>
                                    </p:set>
                                    <p:animEffect transition="in" filter="wipe(up)">
                                      <p:cBhvr>
                                        <p:cTn id="89" dur="500"/>
                                        <p:tgtEl>
                                          <p:spTgt spid="10">
                                            <p:txEl>
                                              <p:pRg st="5" end="5"/>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1" fill="hold" grpId="0" nodeType="clickEffect">
                                  <p:stCondLst>
                                    <p:cond delay="0"/>
                                  </p:stCondLst>
                                  <p:childTnLst>
                                    <p:set>
                                      <p:cBhvr>
                                        <p:cTn id="93" dur="1" fill="hold">
                                          <p:stCondLst>
                                            <p:cond delay="0"/>
                                          </p:stCondLst>
                                        </p:cTn>
                                        <p:tgtEl>
                                          <p:spTgt spid="10">
                                            <p:txEl>
                                              <p:pRg st="6" end="6"/>
                                            </p:txEl>
                                          </p:spTgt>
                                        </p:tgtEl>
                                        <p:attrNameLst>
                                          <p:attrName>style.visibility</p:attrName>
                                        </p:attrNameLst>
                                      </p:cBhvr>
                                      <p:to>
                                        <p:strVal val="visible"/>
                                      </p:to>
                                    </p:set>
                                    <p:animEffect transition="in" filter="wipe(up)">
                                      <p:cBhvr>
                                        <p:cTn id="94" dur="500"/>
                                        <p:tgtEl>
                                          <p:spTgt spid="10">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xit" presetSubtype="1" fill="hold" grpId="1" nodeType="clickEffect">
                                  <p:stCondLst>
                                    <p:cond delay="0"/>
                                  </p:stCondLst>
                                  <p:childTnLst>
                                    <p:animEffect transition="out" filter="wipe(up)">
                                      <p:cBhvr>
                                        <p:cTn id="98" dur="500"/>
                                        <p:tgtEl>
                                          <p:spTgt spid="10">
                                            <p:txEl>
                                              <p:pRg st="0" end="0"/>
                                            </p:txEl>
                                          </p:spTgt>
                                        </p:tgtEl>
                                      </p:cBhvr>
                                    </p:animEffect>
                                    <p:set>
                                      <p:cBhvr>
                                        <p:cTn id="99" dur="1" fill="hold">
                                          <p:stCondLst>
                                            <p:cond delay="499"/>
                                          </p:stCondLst>
                                        </p:cTn>
                                        <p:tgtEl>
                                          <p:spTgt spid="10">
                                            <p:txEl>
                                              <p:pRg st="0" end="0"/>
                                            </p:txEl>
                                          </p:spTgt>
                                        </p:tgtEl>
                                        <p:attrNameLst>
                                          <p:attrName>style.visibility</p:attrName>
                                        </p:attrNameLst>
                                      </p:cBhvr>
                                      <p:to>
                                        <p:strVal val="hidden"/>
                                      </p:to>
                                    </p:set>
                                  </p:childTnLst>
                                </p:cTn>
                              </p:par>
                              <p:par>
                                <p:cTn id="100" presetID="22" presetClass="exit" presetSubtype="1" fill="hold" grpId="1" nodeType="withEffect">
                                  <p:stCondLst>
                                    <p:cond delay="0"/>
                                  </p:stCondLst>
                                  <p:childTnLst>
                                    <p:animEffect transition="out" filter="wipe(up)">
                                      <p:cBhvr>
                                        <p:cTn id="101" dur="500"/>
                                        <p:tgtEl>
                                          <p:spTgt spid="10">
                                            <p:txEl>
                                              <p:pRg st="1" end="1"/>
                                            </p:txEl>
                                          </p:spTgt>
                                        </p:tgtEl>
                                      </p:cBhvr>
                                    </p:animEffect>
                                    <p:set>
                                      <p:cBhvr>
                                        <p:cTn id="102" dur="1" fill="hold">
                                          <p:stCondLst>
                                            <p:cond delay="499"/>
                                          </p:stCondLst>
                                        </p:cTn>
                                        <p:tgtEl>
                                          <p:spTgt spid="10">
                                            <p:txEl>
                                              <p:pRg st="1" end="1"/>
                                            </p:txEl>
                                          </p:spTgt>
                                        </p:tgtEl>
                                        <p:attrNameLst>
                                          <p:attrName>style.visibility</p:attrName>
                                        </p:attrNameLst>
                                      </p:cBhvr>
                                      <p:to>
                                        <p:strVal val="hidden"/>
                                      </p:to>
                                    </p:set>
                                  </p:childTnLst>
                                </p:cTn>
                              </p:par>
                              <p:par>
                                <p:cTn id="103" presetID="22" presetClass="exit" presetSubtype="1" fill="hold" grpId="1" nodeType="withEffect">
                                  <p:stCondLst>
                                    <p:cond delay="0"/>
                                  </p:stCondLst>
                                  <p:childTnLst>
                                    <p:animEffect transition="out" filter="wipe(up)">
                                      <p:cBhvr>
                                        <p:cTn id="104" dur="500"/>
                                        <p:tgtEl>
                                          <p:spTgt spid="10">
                                            <p:txEl>
                                              <p:pRg st="2" end="2"/>
                                            </p:txEl>
                                          </p:spTgt>
                                        </p:tgtEl>
                                      </p:cBhvr>
                                    </p:animEffect>
                                    <p:set>
                                      <p:cBhvr>
                                        <p:cTn id="105" dur="1" fill="hold">
                                          <p:stCondLst>
                                            <p:cond delay="499"/>
                                          </p:stCondLst>
                                        </p:cTn>
                                        <p:tgtEl>
                                          <p:spTgt spid="10">
                                            <p:txEl>
                                              <p:pRg st="2" end="2"/>
                                            </p:txEl>
                                          </p:spTgt>
                                        </p:tgtEl>
                                        <p:attrNameLst>
                                          <p:attrName>style.visibility</p:attrName>
                                        </p:attrNameLst>
                                      </p:cBhvr>
                                      <p:to>
                                        <p:strVal val="hidden"/>
                                      </p:to>
                                    </p:set>
                                  </p:childTnLst>
                                </p:cTn>
                              </p:par>
                              <p:par>
                                <p:cTn id="106" presetID="22" presetClass="exit" presetSubtype="1" fill="hold" grpId="1" nodeType="withEffect">
                                  <p:stCondLst>
                                    <p:cond delay="0"/>
                                  </p:stCondLst>
                                  <p:childTnLst>
                                    <p:animEffect transition="out" filter="wipe(up)">
                                      <p:cBhvr>
                                        <p:cTn id="107" dur="500"/>
                                        <p:tgtEl>
                                          <p:spTgt spid="10">
                                            <p:txEl>
                                              <p:pRg st="3" end="3"/>
                                            </p:txEl>
                                          </p:spTgt>
                                        </p:tgtEl>
                                      </p:cBhvr>
                                    </p:animEffect>
                                    <p:set>
                                      <p:cBhvr>
                                        <p:cTn id="108" dur="1" fill="hold">
                                          <p:stCondLst>
                                            <p:cond delay="499"/>
                                          </p:stCondLst>
                                        </p:cTn>
                                        <p:tgtEl>
                                          <p:spTgt spid="10">
                                            <p:txEl>
                                              <p:pRg st="3" end="3"/>
                                            </p:txEl>
                                          </p:spTgt>
                                        </p:tgtEl>
                                        <p:attrNameLst>
                                          <p:attrName>style.visibility</p:attrName>
                                        </p:attrNameLst>
                                      </p:cBhvr>
                                      <p:to>
                                        <p:strVal val="hidden"/>
                                      </p:to>
                                    </p:set>
                                  </p:childTnLst>
                                </p:cTn>
                              </p:par>
                              <p:par>
                                <p:cTn id="109" presetID="22" presetClass="exit" presetSubtype="1" fill="hold" grpId="1" nodeType="withEffect">
                                  <p:stCondLst>
                                    <p:cond delay="0"/>
                                  </p:stCondLst>
                                  <p:childTnLst>
                                    <p:animEffect transition="out" filter="wipe(up)">
                                      <p:cBhvr>
                                        <p:cTn id="110" dur="500"/>
                                        <p:tgtEl>
                                          <p:spTgt spid="10">
                                            <p:txEl>
                                              <p:pRg st="4" end="4"/>
                                            </p:txEl>
                                          </p:spTgt>
                                        </p:tgtEl>
                                      </p:cBhvr>
                                    </p:animEffect>
                                    <p:set>
                                      <p:cBhvr>
                                        <p:cTn id="111" dur="1" fill="hold">
                                          <p:stCondLst>
                                            <p:cond delay="499"/>
                                          </p:stCondLst>
                                        </p:cTn>
                                        <p:tgtEl>
                                          <p:spTgt spid="10">
                                            <p:txEl>
                                              <p:pRg st="4" end="4"/>
                                            </p:txEl>
                                          </p:spTgt>
                                        </p:tgtEl>
                                        <p:attrNameLst>
                                          <p:attrName>style.visibility</p:attrName>
                                        </p:attrNameLst>
                                      </p:cBhvr>
                                      <p:to>
                                        <p:strVal val="hidden"/>
                                      </p:to>
                                    </p:set>
                                  </p:childTnLst>
                                </p:cTn>
                              </p:par>
                              <p:par>
                                <p:cTn id="112" presetID="22" presetClass="exit" presetSubtype="1" fill="hold" grpId="1" nodeType="withEffect">
                                  <p:stCondLst>
                                    <p:cond delay="0"/>
                                  </p:stCondLst>
                                  <p:childTnLst>
                                    <p:animEffect transition="out" filter="wipe(up)">
                                      <p:cBhvr>
                                        <p:cTn id="113" dur="500"/>
                                        <p:tgtEl>
                                          <p:spTgt spid="10">
                                            <p:txEl>
                                              <p:pRg st="5" end="5"/>
                                            </p:txEl>
                                          </p:spTgt>
                                        </p:tgtEl>
                                      </p:cBhvr>
                                    </p:animEffect>
                                    <p:set>
                                      <p:cBhvr>
                                        <p:cTn id="114" dur="1" fill="hold">
                                          <p:stCondLst>
                                            <p:cond delay="499"/>
                                          </p:stCondLst>
                                        </p:cTn>
                                        <p:tgtEl>
                                          <p:spTgt spid="10">
                                            <p:txEl>
                                              <p:pRg st="5" end="5"/>
                                            </p:txEl>
                                          </p:spTgt>
                                        </p:tgtEl>
                                        <p:attrNameLst>
                                          <p:attrName>style.visibility</p:attrName>
                                        </p:attrNameLst>
                                      </p:cBhvr>
                                      <p:to>
                                        <p:strVal val="hidden"/>
                                      </p:to>
                                    </p:set>
                                  </p:childTnLst>
                                </p:cTn>
                              </p:par>
                              <p:par>
                                <p:cTn id="115" presetID="22" presetClass="exit" presetSubtype="1" fill="hold" grpId="1" nodeType="withEffect">
                                  <p:stCondLst>
                                    <p:cond delay="0"/>
                                  </p:stCondLst>
                                  <p:childTnLst>
                                    <p:animEffect transition="out" filter="wipe(up)">
                                      <p:cBhvr>
                                        <p:cTn id="116" dur="500"/>
                                        <p:tgtEl>
                                          <p:spTgt spid="10">
                                            <p:txEl>
                                              <p:pRg st="6" end="6"/>
                                            </p:txEl>
                                          </p:spTgt>
                                        </p:tgtEl>
                                      </p:cBhvr>
                                    </p:animEffect>
                                    <p:set>
                                      <p:cBhvr>
                                        <p:cTn id="117" dur="1" fill="hold">
                                          <p:stCondLst>
                                            <p:cond delay="499"/>
                                          </p:stCondLst>
                                        </p:cTn>
                                        <p:tgtEl>
                                          <p:spTgt spid="10">
                                            <p:txEl>
                                              <p:pRg st="6" end="6"/>
                                            </p:txEl>
                                          </p:spTgt>
                                        </p:tgtEl>
                                        <p:attrNameLst>
                                          <p:attrName>style.visibility</p:attrName>
                                        </p:attrNameLst>
                                      </p:cBhvr>
                                      <p:to>
                                        <p:strVal val="hidden"/>
                                      </p:to>
                                    </p:set>
                                  </p:childTnLst>
                                </p:cTn>
                              </p:par>
                            </p:childTnLst>
                          </p:cTn>
                        </p:par>
                        <p:par>
                          <p:cTn id="118" fill="hold">
                            <p:stCondLst>
                              <p:cond delay="500"/>
                            </p:stCondLst>
                            <p:childTnLst>
                              <p:par>
                                <p:cTn id="119" presetID="21" presetClass="entr" presetSubtype="1"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wheel(1)">
                                      <p:cBhvr>
                                        <p:cTn id="121" dur="1250"/>
                                        <p:tgtEl>
                                          <p:spTgt spid="11"/>
                                        </p:tgtEl>
                                      </p:cBhvr>
                                    </p:animEffect>
                                  </p:childTnLst>
                                </p:cTn>
                              </p:par>
                              <p:par>
                                <p:cTn id="122" presetID="21" presetClass="entr" presetSubtype="1" fill="hold" grpId="0" nodeType="withEffect">
                                  <p:stCondLst>
                                    <p:cond delay="0"/>
                                  </p:stCondLst>
                                  <p:childTnLst>
                                    <p:set>
                                      <p:cBhvr>
                                        <p:cTn id="123" dur="1" fill="hold">
                                          <p:stCondLst>
                                            <p:cond delay="0"/>
                                          </p:stCondLst>
                                        </p:cTn>
                                        <p:tgtEl>
                                          <p:spTgt spid="12"/>
                                        </p:tgtEl>
                                        <p:attrNameLst>
                                          <p:attrName>style.visibility</p:attrName>
                                        </p:attrNameLst>
                                      </p:cBhvr>
                                      <p:to>
                                        <p:strVal val="visible"/>
                                      </p:to>
                                    </p:set>
                                    <p:animEffect transition="in" filter="wheel(1)">
                                      <p:cBhvr>
                                        <p:cTn id="124" dur="1250"/>
                                        <p:tgtEl>
                                          <p:spTgt spid="12"/>
                                        </p:tgtEl>
                                      </p:cBhvr>
                                    </p:animEffect>
                                  </p:childTnLst>
                                </p:cTn>
                              </p:par>
                            </p:childTnLst>
                          </p:cTn>
                        </p:par>
                      </p:childTnLst>
                    </p:cTn>
                  </p:par>
                  <p:par>
                    <p:cTn id="125" fill="hold">
                      <p:stCondLst>
                        <p:cond delay="indefinite"/>
                      </p:stCondLst>
                      <p:childTnLst>
                        <p:par>
                          <p:cTn id="126" fill="hold">
                            <p:stCondLst>
                              <p:cond delay="0"/>
                            </p:stCondLst>
                            <p:childTnLst>
                              <p:par>
                                <p:cTn id="127" presetID="21" presetClass="entr" presetSubtype="1" fill="hold" grpId="0" nodeType="clickEffect">
                                  <p:stCondLst>
                                    <p:cond delay="0"/>
                                  </p:stCondLst>
                                  <p:childTnLst>
                                    <p:set>
                                      <p:cBhvr>
                                        <p:cTn id="128" dur="1" fill="hold">
                                          <p:stCondLst>
                                            <p:cond delay="0"/>
                                          </p:stCondLst>
                                        </p:cTn>
                                        <p:tgtEl>
                                          <p:spTgt spid="13"/>
                                        </p:tgtEl>
                                        <p:attrNameLst>
                                          <p:attrName>style.visibility</p:attrName>
                                        </p:attrNameLst>
                                      </p:cBhvr>
                                      <p:to>
                                        <p:strVal val="visible"/>
                                      </p:to>
                                    </p:set>
                                    <p:animEffect transition="in" filter="wheel(1)">
                                      <p:cBhvr>
                                        <p:cTn id="129" dur="1250"/>
                                        <p:tgtEl>
                                          <p:spTgt spid="13"/>
                                        </p:tgtEl>
                                      </p:cBhvr>
                                    </p:animEffect>
                                  </p:childTnLst>
                                </p:cTn>
                              </p:par>
                              <p:par>
                                <p:cTn id="130" presetID="21" presetClass="entr" presetSubtype="1" fill="hold" grpId="0" nodeType="withEffect">
                                  <p:stCondLst>
                                    <p:cond delay="0"/>
                                  </p:stCondLst>
                                  <p:childTnLst>
                                    <p:set>
                                      <p:cBhvr>
                                        <p:cTn id="131" dur="1" fill="hold">
                                          <p:stCondLst>
                                            <p:cond delay="0"/>
                                          </p:stCondLst>
                                        </p:cTn>
                                        <p:tgtEl>
                                          <p:spTgt spid="14"/>
                                        </p:tgtEl>
                                        <p:attrNameLst>
                                          <p:attrName>style.visibility</p:attrName>
                                        </p:attrNameLst>
                                      </p:cBhvr>
                                      <p:to>
                                        <p:strVal val="visible"/>
                                      </p:to>
                                    </p:set>
                                    <p:animEffect transition="in" filter="wheel(1)">
                                      <p:cBhvr>
                                        <p:cTn id="132" dur="1250"/>
                                        <p:tgtEl>
                                          <p:spTgt spid="14"/>
                                        </p:tgtEl>
                                      </p:cBhvr>
                                    </p:animEffect>
                                  </p:childTnLst>
                                </p:cTn>
                              </p:par>
                            </p:childTnLst>
                          </p:cTn>
                        </p:par>
                      </p:childTnLst>
                    </p:cTn>
                  </p:par>
                  <p:par>
                    <p:cTn id="133" fill="hold">
                      <p:stCondLst>
                        <p:cond delay="indefinite"/>
                      </p:stCondLst>
                      <p:childTnLst>
                        <p:par>
                          <p:cTn id="134" fill="hold">
                            <p:stCondLst>
                              <p:cond delay="0"/>
                            </p:stCondLst>
                            <p:childTnLst>
                              <p:par>
                                <p:cTn id="135" presetID="21" presetClass="entr" presetSubtype="1" fill="hold" grpId="0" nodeType="clickEffect">
                                  <p:stCondLst>
                                    <p:cond delay="0"/>
                                  </p:stCondLst>
                                  <p:childTnLst>
                                    <p:set>
                                      <p:cBhvr>
                                        <p:cTn id="136" dur="1" fill="hold">
                                          <p:stCondLst>
                                            <p:cond delay="0"/>
                                          </p:stCondLst>
                                        </p:cTn>
                                        <p:tgtEl>
                                          <p:spTgt spid="15"/>
                                        </p:tgtEl>
                                        <p:attrNameLst>
                                          <p:attrName>style.visibility</p:attrName>
                                        </p:attrNameLst>
                                      </p:cBhvr>
                                      <p:to>
                                        <p:strVal val="visible"/>
                                      </p:to>
                                    </p:set>
                                    <p:animEffect transition="in" filter="wheel(1)">
                                      <p:cBhvr>
                                        <p:cTn id="137" dur="1250"/>
                                        <p:tgtEl>
                                          <p:spTgt spid="15"/>
                                        </p:tgtEl>
                                      </p:cBhvr>
                                    </p:animEffect>
                                  </p:childTnLst>
                                </p:cTn>
                              </p:par>
                              <p:par>
                                <p:cTn id="138" presetID="21" presetClass="entr" presetSubtype="1" fill="hold" grpId="0" nodeType="with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wheel(1)">
                                      <p:cBhvr>
                                        <p:cTn id="140" dur="1250"/>
                                        <p:tgtEl>
                                          <p:spTgt spid="16"/>
                                        </p:tgtEl>
                                      </p:cBhvr>
                                    </p:animEffect>
                                  </p:childTnLst>
                                </p:cTn>
                              </p:par>
                            </p:childTnLst>
                          </p:cTn>
                        </p:par>
                      </p:childTnLst>
                    </p:cTn>
                  </p:par>
                  <p:par>
                    <p:cTn id="141" fill="hold">
                      <p:stCondLst>
                        <p:cond delay="indefinite"/>
                      </p:stCondLst>
                      <p:childTnLst>
                        <p:par>
                          <p:cTn id="142" fill="hold">
                            <p:stCondLst>
                              <p:cond delay="0"/>
                            </p:stCondLst>
                            <p:childTnLst>
                              <p:par>
                                <p:cTn id="143" presetID="21" presetClass="entr" presetSubtype="1" fill="hold" grpId="0" nodeType="clickEffect">
                                  <p:stCondLst>
                                    <p:cond delay="0"/>
                                  </p:stCondLst>
                                  <p:childTnLst>
                                    <p:set>
                                      <p:cBhvr>
                                        <p:cTn id="144" dur="1" fill="hold">
                                          <p:stCondLst>
                                            <p:cond delay="0"/>
                                          </p:stCondLst>
                                        </p:cTn>
                                        <p:tgtEl>
                                          <p:spTgt spid="17"/>
                                        </p:tgtEl>
                                        <p:attrNameLst>
                                          <p:attrName>style.visibility</p:attrName>
                                        </p:attrNameLst>
                                      </p:cBhvr>
                                      <p:to>
                                        <p:strVal val="visible"/>
                                      </p:to>
                                    </p:set>
                                    <p:animEffect transition="in" filter="wheel(1)">
                                      <p:cBhvr>
                                        <p:cTn id="145" dur="1250"/>
                                        <p:tgtEl>
                                          <p:spTgt spid="17"/>
                                        </p:tgtEl>
                                      </p:cBhvr>
                                    </p:animEffect>
                                  </p:childTnLst>
                                </p:cTn>
                              </p:par>
                              <p:par>
                                <p:cTn id="146" presetID="21" presetClass="entr" presetSubtype="1" fill="hold" grpId="0" nodeType="withEffect">
                                  <p:stCondLst>
                                    <p:cond delay="0"/>
                                  </p:stCondLst>
                                  <p:childTnLst>
                                    <p:set>
                                      <p:cBhvr>
                                        <p:cTn id="147" dur="1" fill="hold">
                                          <p:stCondLst>
                                            <p:cond delay="0"/>
                                          </p:stCondLst>
                                        </p:cTn>
                                        <p:tgtEl>
                                          <p:spTgt spid="18"/>
                                        </p:tgtEl>
                                        <p:attrNameLst>
                                          <p:attrName>style.visibility</p:attrName>
                                        </p:attrNameLst>
                                      </p:cBhvr>
                                      <p:to>
                                        <p:strVal val="visible"/>
                                      </p:to>
                                    </p:set>
                                    <p:animEffect transition="in" filter="wheel(1)">
                                      <p:cBhvr>
                                        <p:cTn id="148" dur="1250"/>
                                        <p:tgtEl>
                                          <p:spTgt spid="18"/>
                                        </p:tgtEl>
                                      </p:cBhvr>
                                    </p:animEffect>
                                  </p:childTnLst>
                                </p:cTn>
                              </p:par>
                            </p:childTnLst>
                          </p:cTn>
                        </p:par>
                      </p:childTnLst>
                    </p:cTn>
                  </p:par>
                  <p:par>
                    <p:cTn id="149" fill="hold">
                      <p:stCondLst>
                        <p:cond delay="indefinite"/>
                      </p:stCondLst>
                      <p:childTnLst>
                        <p:par>
                          <p:cTn id="150" fill="hold">
                            <p:stCondLst>
                              <p:cond delay="0"/>
                            </p:stCondLst>
                            <p:childTnLst>
                              <p:par>
                                <p:cTn id="151" presetID="21" presetClass="entr" presetSubtype="1" fill="hold" grpId="0" nodeType="clickEffect">
                                  <p:stCondLst>
                                    <p:cond delay="0"/>
                                  </p:stCondLst>
                                  <p:childTnLst>
                                    <p:set>
                                      <p:cBhvr>
                                        <p:cTn id="152" dur="1" fill="hold">
                                          <p:stCondLst>
                                            <p:cond delay="0"/>
                                          </p:stCondLst>
                                        </p:cTn>
                                        <p:tgtEl>
                                          <p:spTgt spid="19"/>
                                        </p:tgtEl>
                                        <p:attrNameLst>
                                          <p:attrName>style.visibility</p:attrName>
                                        </p:attrNameLst>
                                      </p:cBhvr>
                                      <p:to>
                                        <p:strVal val="visible"/>
                                      </p:to>
                                    </p:set>
                                    <p:animEffect transition="in" filter="wheel(1)">
                                      <p:cBhvr>
                                        <p:cTn id="153" dur="1250"/>
                                        <p:tgtEl>
                                          <p:spTgt spid="19"/>
                                        </p:tgtEl>
                                      </p:cBhvr>
                                    </p:animEffect>
                                  </p:childTnLst>
                                </p:cTn>
                              </p:par>
                              <p:par>
                                <p:cTn id="154" presetID="21" presetClass="entr" presetSubtype="1" fill="hold" grpId="0" nodeType="withEffect">
                                  <p:stCondLst>
                                    <p:cond delay="0"/>
                                  </p:stCondLst>
                                  <p:childTnLst>
                                    <p:set>
                                      <p:cBhvr>
                                        <p:cTn id="155" dur="1" fill="hold">
                                          <p:stCondLst>
                                            <p:cond delay="0"/>
                                          </p:stCondLst>
                                        </p:cTn>
                                        <p:tgtEl>
                                          <p:spTgt spid="20"/>
                                        </p:tgtEl>
                                        <p:attrNameLst>
                                          <p:attrName>style.visibility</p:attrName>
                                        </p:attrNameLst>
                                      </p:cBhvr>
                                      <p:to>
                                        <p:strVal val="visible"/>
                                      </p:to>
                                    </p:set>
                                    <p:animEffect transition="in" filter="wheel(1)">
                                      <p:cBhvr>
                                        <p:cTn id="156" dur="1250"/>
                                        <p:tgtEl>
                                          <p:spTgt spid="20"/>
                                        </p:tgtEl>
                                      </p:cBhvr>
                                    </p:animEffect>
                                  </p:childTnLst>
                                </p:cTn>
                              </p:par>
                            </p:childTnLst>
                          </p:cTn>
                        </p:par>
                      </p:childTnLst>
                    </p:cTn>
                  </p:par>
                  <p:par>
                    <p:cTn id="157" fill="hold">
                      <p:stCondLst>
                        <p:cond delay="indefinite"/>
                      </p:stCondLst>
                      <p:childTnLst>
                        <p:par>
                          <p:cTn id="158" fill="hold">
                            <p:stCondLst>
                              <p:cond delay="0"/>
                            </p:stCondLst>
                            <p:childTnLst>
                              <p:par>
                                <p:cTn id="159" presetID="21" presetClass="entr" presetSubtype="1" fill="hold" grpId="0" nodeType="clickEffect">
                                  <p:stCondLst>
                                    <p:cond delay="0"/>
                                  </p:stCondLst>
                                  <p:childTnLst>
                                    <p:set>
                                      <p:cBhvr>
                                        <p:cTn id="160" dur="1" fill="hold">
                                          <p:stCondLst>
                                            <p:cond delay="0"/>
                                          </p:stCondLst>
                                        </p:cTn>
                                        <p:tgtEl>
                                          <p:spTgt spid="21"/>
                                        </p:tgtEl>
                                        <p:attrNameLst>
                                          <p:attrName>style.visibility</p:attrName>
                                        </p:attrNameLst>
                                      </p:cBhvr>
                                      <p:to>
                                        <p:strVal val="visible"/>
                                      </p:to>
                                    </p:set>
                                    <p:animEffect transition="in" filter="wheel(1)">
                                      <p:cBhvr>
                                        <p:cTn id="161" dur="1250"/>
                                        <p:tgtEl>
                                          <p:spTgt spid="21"/>
                                        </p:tgtEl>
                                      </p:cBhvr>
                                    </p:animEffect>
                                  </p:childTnLst>
                                </p:cTn>
                              </p:par>
                              <p:par>
                                <p:cTn id="162" presetID="21" presetClass="entr" presetSubtype="1" fill="hold" grpId="0" nodeType="withEffect">
                                  <p:stCondLst>
                                    <p:cond delay="0"/>
                                  </p:stCondLst>
                                  <p:childTnLst>
                                    <p:set>
                                      <p:cBhvr>
                                        <p:cTn id="163" dur="1" fill="hold">
                                          <p:stCondLst>
                                            <p:cond delay="0"/>
                                          </p:stCondLst>
                                        </p:cTn>
                                        <p:tgtEl>
                                          <p:spTgt spid="22"/>
                                        </p:tgtEl>
                                        <p:attrNameLst>
                                          <p:attrName>style.visibility</p:attrName>
                                        </p:attrNameLst>
                                      </p:cBhvr>
                                      <p:to>
                                        <p:strVal val="visible"/>
                                      </p:to>
                                    </p:set>
                                    <p:animEffect transition="in" filter="wheel(1)">
                                      <p:cBhvr>
                                        <p:cTn id="164" dur="1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p:bldP spid="4" grpId="0" animBg="1"/>
      <p:bldP spid="5" grpId="0" animBg="1"/>
      <p:bldP spid="5" grpId="1" animBg="1"/>
      <p:bldP spid="6" grpId="0" animBg="1"/>
      <p:bldP spid="6" grpId="1" animBg="1"/>
      <p:bldP spid="7" grpId="0" animBg="1"/>
      <p:bldP spid="7" grpId="1" animBg="1"/>
      <p:bldP spid="8" grpId="0"/>
      <p:bldP spid="8" grpId="1"/>
      <p:bldP spid="9" grpId="0"/>
      <p:bldP spid="9" grpId="1"/>
      <p:bldP spid="10" grpId="0" build="p"/>
      <p:bldP spid="10" grpId="1" build="p"/>
      <p:bldP spid="11" grpId="0" animBg="1"/>
      <p:bldP spid="12" grpId="0"/>
      <p:bldP spid="13" grpId="0" animBg="1"/>
      <p:bldP spid="14" grpId="0"/>
      <p:bldP spid="15" grpId="0" animBg="1"/>
      <p:bldP spid="16" grpId="0"/>
      <p:bldP spid="17" grpId="0" animBg="1"/>
      <p:bldP spid="18"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57161" y="1126249"/>
            <a:ext cx="5044359" cy="2875146"/>
          </a:xfrm>
          <a:prstGeom prst="rect">
            <a:avLst/>
          </a:prstGeom>
          <a:noFill/>
        </p:spPr>
        <p:txBody>
          <a:bodyPr wrap="square" rtlCol="0">
            <a:spAutoFit/>
          </a:bodyPr>
          <a:lstStyle/>
          <a:p>
            <a:pPr defTabSz="126999">
              <a:lnSpc>
                <a:spcPts val="3111"/>
              </a:lnSpc>
              <a:tabLst>
                <a:tab pos="128763" algn="l"/>
              </a:tabLst>
            </a:pPr>
            <a:r>
              <a:rPr lang="en-US" sz="2889" dirty="0">
                <a:solidFill>
                  <a:prstClr val="black"/>
                </a:solidFill>
                <a:latin typeface="Goulong" panose="00000400000000000000" pitchFamily="2" charset="0"/>
              </a:rPr>
              <a:t>“Fight the good fight of faith, 	lay hold on eternal life, to 	which you were also called 	and have confessed the good 	confession in the presence of	 	many witnesses.” </a:t>
            </a:r>
          </a:p>
          <a:p>
            <a:pPr defTabSz="126999">
              <a:lnSpc>
                <a:spcPts val="3111"/>
              </a:lnSpc>
              <a:tabLst>
                <a:tab pos="128763" algn="l"/>
              </a:tabLst>
            </a:pPr>
            <a:r>
              <a:rPr lang="en-US" sz="2889" dirty="0">
                <a:solidFill>
                  <a:srgbClr val="B53C05"/>
                </a:solidFill>
                <a:latin typeface="Goulong" panose="00000400000000000000" pitchFamily="2" charset="0"/>
              </a:rPr>
              <a:t>																		1 Timothy 6:12</a:t>
            </a:r>
          </a:p>
        </p:txBody>
      </p:sp>
      <p:sp>
        <p:nvSpPr>
          <p:cNvPr id="3" name="Oval 2"/>
          <p:cNvSpPr/>
          <p:nvPr/>
        </p:nvSpPr>
        <p:spPr>
          <a:xfrm>
            <a:off x="4382977" y="1478222"/>
            <a:ext cx="1441302" cy="543441"/>
          </a:xfrm>
          <a:prstGeom prst="ellips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0"/>
          </a:p>
        </p:txBody>
      </p:sp>
      <p:sp>
        <p:nvSpPr>
          <p:cNvPr id="2" name="TextBox 1"/>
          <p:cNvSpPr txBox="1"/>
          <p:nvPr/>
        </p:nvSpPr>
        <p:spPr>
          <a:xfrm>
            <a:off x="293349" y="-62213"/>
            <a:ext cx="9838030" cy="844718"/>
          </a:xfrm>
          <a:prstGeom prst="rect">
            <a:avLst/>
          </a:prstGeom>
          <a:noFill/>
        </p:spPr>
        <p:txBody>
          <a:bodyPr wrap="square" rtlCol="0">
            <a:spAutoFit/>
          </a:bodyPr>
          <a:lstStyle/>
          <a:p>
            <a:pPr algn="r"/>
            <a:r>
              <a:rPr lang="en-US" sz="4889" b="1" dirty="0">
                <a:solidFill>
                  <a:srgbClr val="390E00"/>
                </a:solidFill>
                <a:latin typeface="Minimal SF" pitchFamily="2" charset="0"/>
              </a:rPr>
              <a:t>The Tools to Make Progress.</a:t>
            </a:r>
          </a:p>
        </p:txBody>
      </p:sp>
      <p:sp>
        <p:nvSpPr>
          <p:cNvPr id="4" name="TextBox 3"/>
          <p:cNvSpPr txBox="1"/>
          <p:nvPr/>
        </p:nvSpPr>
        <p:spPr>
          <a:xfrm>
            <a:off x="1023876" y="1314606"/>
            <a:ext cx="1732713" cy="1528495"/>
          </a:xfrm>
          <a:prstGeom prst="rect">
            <a:avLst/>
          </a:prstGeom>
          <a:solidFill>
            <a:srgbClr val="B53C05"/>
          </a:solidFill>
        </p:spPr>
        <p:txBody>
          <a:bodyPr wrap="square" rtlCol="0">
            <a:spAutoFit/>
          </a:bodyPr>
          <a:lstStyle/>
          <a:p>
            <a:pPr algn="ctr">
              <a:tabLst>
                <a:tab pos="128763" algn="l"/>
              </a:tabLst>
            </a:pPr>
            <a:r>
              <a:rPr lang="en-US" sz="3111" spc="167" dirty="0">
                <a:solidFill>
                  <a:srgbClr val="FBDC9F"/>
                </a:solidFill>
                <a:latin typeface="Goulong" panose="00000400000000000000" pitchFamily="2" charset="0"/>
              </a:rPr>
              <a:t>On the Other Hand</a:t>
            </a:r>
          </a:p>
        </p:txBody>
      </p:sp>
      <p:sp>
        <p:nvSpPr>
          <p:cNvPr id="7" name="TextBox 6"/>
          <p:cNvSpPr txBox="1"/>
          <p:nvPr/>
        </p:nvSpPr>
        <p:spPr>
          <a:xfrm>
            <a:off x="4223686" y="1642125"/>
            <a:ext cx="5111306" cy="1682512"/>
          </a:xfrm>
          <a:prstGeom prst="rect">
            <a:avLst/>
          </a:prstGeom>
          <a:noFill/>
        </p:spPr>
        <p:txBody>
          <a:bodyPr wrap="square" rtlCol="0">
            <a:spAutoFit/>
          </a:bodyPr>
          <a:lstStyle/>
          <a:p>
            <a:pPr defTabSz="126999">
              <a:lnSpc>
                <a:spcPts val="3111"/>
              </a:lnSpc>
              <a:tabLst>
                <a:tab pos="128763" algn="l"/>
              </a:tabLst>
            </a:pPr>
            <a:r>
              <a:rPr lang="en-US" sz="2889" dirty="0">
                <a:solidFill>
                  <a:prstClr val="black"/>
                </a:solidFill>
                <a:latin typeface="Goulong" panose="00000400000000000000" pitchFamily="2" charset="0"/>
              </a:rPr>
              <a:t>“Blessed are those who hunger 	and thirst for righteousness,</a:t>
            </a:r>
          </a:p>
          <a:p>
            <a:pPr defTabSz="126999">
              <a:lnSpc>
                <a:spcPts val="3111"/>
              </a:lnSpc>
              <a:tabLst>
                <a:tab pos="128763" algn="l"/>
              </a:tabLst>
            </a:pPr>
            <a:r>
              <a:rPr lang="en-US" sz="2889" dirty="0">
                <a:solidFill>
                  <a:prstClr val="black"/>
                </a:solidFill>
                <a:latin typeface="Goulong" panose="00000400000000000000" pitchFamily="2" charset="0"/>
              </a:rPr>
              <a:t> For they shall be filled.” </a:t>
            </a:r>
          </a:p>
          <a:p>
            <a:pPr defTabSz="126999">
              <a:lnSpc>
                <a:spcPts val="3111"/>
              </a:lnSpc>
              <a:tabLst>
                <a:tab pos="128763" algn="l"/>
              </a:tabLst>
            </a:pPr>
            <a:r>
              <a:rPr lang="en-US" sz="2889" dirty="0">
                <a:solidFill>
                  <a:srgbClr val="B53C05"/>
                </a:solidFill>
                <a:latin typeface="Goulong" panose="00000400000000000000" pitchFamily="2" charset="0"/>
              </a:rPr>
              <a:t>																					Matthew 5:6</a:t>
            </a:r>
          </a:p>
        </p:txBody>
      </p:sp>
    </p:spTree>
    <p:extLst>
      <p:ext uri="{BB962C8B-B14F-4D97-AF65-F5344CB8AC3E}">
        <p14:creationId xmlns:p14="http://schemas.microsoft.com/office/powerpoint/2010/main" val="17637371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xit" presetSubtype="1" fill="hold" grpId="1" nodeType="clickEffect">
                                  <p:stCondLst>
                                    <p:cond delay="0"/>
                                  </p:stCondLst>
                                  <p:childTnLst>
                                    <p:animEffect transition="out" filter="wipe(up)">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par>
                                <p:cTn id="24" presetID="22" presetClass="exit" presetSubtype="1" fill="hold" grpId="1" nodeType="withEffect">
                                  <p:stCondLst>
                                    <p:cond delay="0"/>
                                  </p:stCondLst>
                                  <p:childTnLst>
                                    <p:animEffect transition="out" filter="wipe(up)">
                                      <p:cBhvr>
                                        <p:cTn id="25" dur="250"/>
                                        <p:tgtEl>
                                          <p:spTgt spid="3"/>
                                        </p:tgtEl>
                                      </p:cBhvr>
                                    </p:animEffect>
                                    <p:set>
                                      <p:cBhvr>
                                        <p:cTn id="26" dur="1" fill="hold">
                                          <p:stCondLst>
                                            <p:cond delay="249"/>
                                          </p:stCondLst>
                                        </p:cTn>
                                        <p:tgtEl>
                                          <p:spTgt spid="3"/>
                                        </p:tgtEl>
                                        <p:attrNameLst>
                                          <p:attrName>style.visibility</p:attrName>
                                        </p:attrNameLst>
                                      </p:cBhvr>
                                      <p:to>
                                        <p:strVal val="hidden"/>
                                      </p:to>
                                    </p:set>
                                  </p:childTnLst>
                                </p:cTn>
                              </p:par>
                              <p:par>
                                <p:cTn id="27" presetID="22" presetClass="entr" presetSubtype="1"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3" grpId="0" animBg="1"/>
      <p:bldP spid="3" grpId="1" animBg="1"/>
      <p:bldP spid="4"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769" y="38158"/>
            <a:ext cx="9989611" cy="673711"/>
          </a:xfrm>
          <a:prstGeom prst="rect">
            <a:avLst/>
          </a:prstGeom>
          <a:noFill/>
        </p:spPr>
        <p:txBody>
          <a:bodyPr wrap="square" rtlCol="0">
            <a:spAutoFit/>
          </a:bodyPr>
          <a:lstStyle/>
          <a:p>
            <a:pPr algn="r"/>
            <a:r>
              <a:rPr lang="en-US" sz="3778" b="1" dirty="0">
                <a:solidFill>
                  <a:srgbClr val="390E00"/>
                </a:solidFill>
                <a:latin typeface="Minimal SF" pitchFamily="2" charset="0"/>
              </a:rPr>
              <a:t>The Encouragement &amp; Opportunity to Excel.</a:t>
            </a:r>
          </a:p>
        </p:txBody>
      </p:sp>
      <p:sp>
        <p:nvSpPr>
          <p:cNvPr id="6" name="TextBox 5"/>
          <p:cNvSpPr txBox="1"/>
          <p:nvPr/>
        </p:nvSpPr>
        <p:spPr>
          <a:xfrm>
            <a:off x="1632263" y="1056512"/>
            <a:ext cx="6904037" cy="2695610"/>
          </a:xfrm>
          <a:prstGeom prst="rect">
            <a:avLst/>
          </a:prstGeom>
          <a:noFill/>
        </p:spPr>
        <p:txBody>
          <a:bodyPr wrap="square" rtlCol="0">
            <a:spAutoFit/>
          </a:bodyPr>
          <a:lstStyle/>
          <a:p>
            <a:pPr defTabSz="126999">
              <a:lnSpc>
                <a:spcPts val="2889"/>
              </a:lnSpc>
              <a:tabLst>
                <a:tab pos="128763" algn="l"/>
              </a:tabLst>
            </a:pPr>
            <a:r>
              <a:rPr lang="en-US" sz="2889" dirty="0">
                <a:solidFill>
                  <a:prstClr val="black"/>
                </a:solidFill>
                <a:latin typeface="Goulong" panose="00000400000000000000" pitchFamily="2" charset="0"/>
              </a:rPr>
              <a:t>“This charge I commit to you, son Timothy, 	according to the prophecies previously 	made concerning you, that by them you 	may wage the good warfare, having faith 	and a good 	conscience, which some 	having 	rejected, concerning the faith have 	suffered shipwreck.”</a:t>
            </a:r>
            <a:r>
              <a:rPr lang="en-US" sz="2889" dirty="0">
                <a:solidFill>
                  <a:prstClr val="white"/>
                </a:solidFill>
                <a:latin typeface="Goulong" panose="00000400000000000000" pitchFamily="2" charset="0"/>
              </a:rPr>
              <a:t>			  </a:t>
            </a:r>
            <a:r>
              <a:rPr lang="en-US" sz="2889" dirty="0">
                <a:solidFill>
                  <a:srgbClr val="B53C05"/>
                </a:solidFill>
                <a:latin typeface="Goulong" panose="00000400000000000000" pitchFamily="2" charset="0"/>
              </a:rPr>
              <a:t>1 Timothy 1:18, 19</a:t>
            </a:r>
          </a:p>
        </p:txBody>
      </p:sp>
    </p:spTree>
    <p:extLst>
      <p:ext uri="{BB962C8B-B14F-4D97-AF65-F5344CB8AC3E}">
        <p14:creationId xmlns:p14="http://schemas.microsoft.com/office/powerpoint/2010/main" val="18478418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686" y="2233435"/>
            <a:ext cx="6009106" cy="1323439"/>
          </a:xfrm>
          <a:prstGeom prst="rect">
            <a:avLst/>
          </a:prstGeom>
          <a:noFill/>
        </p:spPr>
        <p:txBody>
          <a:bodyPr wrap="square" rtlCol="0">
            <a:spAutoFit/>
          </a:bodyPr>
          <a:lstStyle/>
          <a:p>
            <a:r>
              <a:rPr lang="en-US" sz="8000" b="1" dirty="0">
                <a:solidFill>
                  <a:srgbClr val="241705"/>
                </a:solidFill>
                <a:effectLst>
                  <a:outerShdw blurRad="50800" dist="38100" dir="8100000" algn="tr" rotWithShape="0">
                    <a:prstClr val="black">
                      <a:alpha val="40000"/>
                    </a:prstClr>
                  </a:outerShdw>
                </a:effectLst>
                <a:latin typeface="Minimal SF" pitchFamily="2" charset="0"/>
              </a:rPr>
              <a:t>Generation </a:t>
            </a:r>
          </a:p>
        </p:txBody>
      </p:sp>
      <p:sp>
        <p:nvSpPr>
          <p:cNvPr id="3" name="TextBox 2"/>
          <p:cNvSpPr txBox="1"/>
          <p:nvPr/>
        </p:nvSpPr>
        <p:spPr>
          <a:xfrm>
            <a:off x="651611" y="1176437"/>
            <a:ext cx="6009106" cy="1323439"/>
          </a:xfrm>
          <a:prstGeom prst="rect">
            <a:avLst/>
          </a:prstGeom>
          <a:noFill/>
        </p:spPr>
        <p:txBody>
          <a:bodyPr wrap="square" rtlCol="0">
            <a:spAutoFit/>
          </a:bodyPr>
          <a:lstStyle/>
          <a:p>
            <a:r>
              <a:rPr lang="en-US" sz="8000" b="1" dirty="0">
                <a:solidFill>
                  <a:srgbClr val="241705"/>
                </a:solidFill>
                <a:effectLst>
                  <a:outerShdw blurRad="50800" dist="38100" dir="8100000" algn="tr" rotWithShape="0">
                    <a:prstClr val="black">
                      <a:alpha val="40000"/>
                    </a:prstClr>
                  </a:outerShdw>
                </a:effectLst>
                <a:latin typeface="Minimal SF" pitchFamily="2" charset="0"/>
              </a:rPr>
              <a:t>Generation </a:t>
            </a:r>
          </a:p>
        </p:txBody>
      </p:sp>
      <p:sp>
        <p:nvSpPr>
          <p:cNvPr id="4" name="TextBox 3"/>
          <p:cNvSpPr txBox="1"/>
          <p:nvPr/>
        </p:nvSpPr>
        <p:spPr>
          <a:xfrm>
            <a:off x="371954" y="2336026"/>
            <a:ext cx="1161123" cy="1118319"/>
          </a:xfrm>
          <a:prstGeom prst="rect">
            <a:avLst/>
          </a:prstGeom>
          <a:noFill/>
        </p:spPr>
        <p:txBody>
          <a:bodyPr wrap="square" rtlCol="0">
            <a:spAutoFit/>
          </a:bodyPr>
          <a:lstStyle/>
          <a:p>
            <a:pPr algn="ctr"/>
            <a:r>
              <a:rPr lang="en-US" sz="6667" b="1" dirty="0">
                <a:solidFill>
                  <a:srgbClr val="241705"/>
                </a:solidFill>
                <a:effectLst>
                  <a:outerShdw blurRad="50800" dist="38100" dir="8100000" algn="tr" rotWithShape="0">
                    <a:prstClr val="black">
                      <a:alpha val="40000"/>
                    </a:prstClr>
                  </a:outerShdw>
                </a:effectLst>
                <a:latin typeface="Minimal SF" pitchFamily="2" charset="0"/>
              </a:rPr>
              <a:t>to</a:t>
            </a:r>
          </a:p>
        </p:txBody>
      </p:sp>
    </p:spTree>
    <p:extLst>
      <p:ext uri="{BB962C8B-B14F-4D97-AF65-F5344CB8AC3E}">
        <p14:creationId xmlns:p14="http://schemas.microsoft.com/office/powerpoint/2010/main" val="42166899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0" y="228600"/>
            <a:ext cx="9144000" cy="952500"/>
          </a:xfrm>
        </p:spPr>
        <p:txBody>
          <a:bodyPr/>
          <a:lstStyle/>
          <a:p>
            <a:pPr eaLnBrk="1" hangingPunct="1"/>
            <a:r>
              <a:rPr lang="en-US" altLang="en-US" sz="926">
                <a:solidFill>
                  <a:srgbClr val="000000"/>
                </a:solidFill>
              </a:rPr>
              <a:t>0916     What A Day That Will Be</a:t>
            </a:r>
          </a:p>
        </p:txBody>
      </p:sp>
    </p:spTree>
    <p:extLst>
      <p:ext uri="{BB962C8B-B14F-4D97-AF65-F5344CB8AC3E}">
        <p14:creationId xmlns:p14="http://schemas.microsoft.com/office/powerpoint/2010/main" val="317301499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686" y="2233435"/>
            <a:ext cx="6009106" cy="1323439"/>
          </a:xfrm>
          <a:prstGeom prst="rect">
            <a:avLst/>
          </a:prstGeom>
          <a:noFill/>
        </p:spPr>
        <p:txBody>
          <a:bodyPr wrap="square" rtlCol="0">
            <a:spAutoFit/>
          </a:bodyPr>
          <a:lstStyle/>
          <a:p>
            <a:r>
              <a:rPr lang="en-US" sz="8000" b="1" dirty="0">
                <a:solidFill>
                  <a:srgbClr val="241705"/>
                </a:solidFill>
                <a:effectLst>
                  <a:outerShdw blurRad="50800" dist="38100" dir="8100000" algn="tr" rotWithShape="0">
                    <a:prstClr val="black">
                      <a:alpha val="40000"/>
                    </a:prstClr>
                  </a:outerShdw>
                </a:effectLst>
                <a:latin typeface="Minimal SF" pitchFamily="2" charset="0"/>
              </a:rPr>
              <a:t>Generation </a:t>
            </a:r>
          </a:p>
        </p:txBody>
      </p:sp>
      <p:sp>
        <p:nvSpPr>
          <p:cNvPr id="3" name="TextBox 2"/>
          <p:cNvSpPr txBox="1"/>
          <p:nvPr/>
        </p:nvSpPr>
        <p:spPr>
          <a:xfrm>
            <a:off x="651611" y="1176437"/>
            <a:ext cx="6009106" cy="1323439"/>
          </a:xfrm>
          <a:prstGeom prst="rect">
            <a:avLst/>
          </a:prstGeom>
          <a:noFill/>
        </p:spPr>
        <p:txBody>
          <a:bodyPr wrap="square" rtlCol="0">
            <a:spAutoFit/>
          </a:bodyPr>
          <a:lstStyle/>
          <a:p>
            <a:r>
              <a:rPr lang="en-US" sz="8000" b="1" dirty="0">
                <a:solidFill>
                  <a:srgbClr val="241705"/>
                </a:solidFill>
                <a:effectLst>
                  <a:outerShdw blurRad="50800" dist="38100" dir="8100000" algn="tr" rotWithShape="0">
                    <a:prstClr val="black">
                      <a:alpha val="40000"/>
                    </a:prstClr>
                  </a:outerShdw>
                </a:effectLst>
                <a:latin typeface="Minimal SF" pitchFamily="2" charset="0"/>
              </a:rPr>
              <a:t>Generation </a:t>
            </a:r>
          </a:p>
        </p:txBody>
      </p:sp>
      <p:sp>
        <p:nvSpPr>
          <p:cNvPr id="4" name="TextBox 3"/>
          <p:cNvSpPr txBox="1"/>
          <p:nvPr/>
        </p:nvSpPr>
        <p:spPr>
          <a:xfrm>
            <a:off x="371954" y="2336026"/>
            <a:ext cx="1161123" cy="1118319"/>
          </a:xfrm>
          <a:prstGeom prst="rect">
            <a:avLst/>
          </a:prstGeom>
          <a:noFill/>
        </p:spPr>
        <p:txBody>
          <a:bodyPr wrap="square" rtlCol="0">
            <a:spAutoFit/>
          </a:bodyPr>
          <a:lstStyle/>
          <a:p>
            <a:pPr algn="ctr"/>
            <a:r>
              <a:rPr lang="en-US" sz="6667" b="1" dirty="0">
                <a:solidFill>
                  <a:srgbClr val="241705"/>
                </a:solidFill>
                <a:effectLst>
                  <a:outerShdw blurRad="50800" dist="38100" dir="8100000" algn="tr" rotWithShape="0">
                    <a:prstClr val="black">
                      <a:alpha val="40000"/>
                    </a:prstClr>
                  </a:outerShdw>
                </a:effectLst>
                <a:latin typeface="Minimal SF" pitchFamily="2" charset="0"/>
              </a:rPr>
              <a:t>to</a:t>
            </a:r>
          </a:p>
        </p:txBody>
      </p:sp>
      <p:sp>
        <p:nvSpPr>
          <p:cNvPr id="5" name="TextBox 4"/>
          <p:cNvSpPr txBox="1"/>
          <p:nvPr/>
        </p:nvSpPr>
        <p:spPr>
          <a:xfrm>
            <a:off x="895278" y="4031265"/>
            <a:ext cx="8390432" cy="1528495"/>
          </a:xfrm>
          <a:prstGeom prst="rect">
            <a:avLst/>
          </a:prstGeom>
          <a:noFill/>
        </p:spPr>
        <p:txBody>
          <a:bodyPr wrap="square" rtlCol="0">
            <a:spAutoFit/>
          </a:bodyPr>
          <a:lstStyle/>
          <a:p>
            <a:pPr>
              <a:tabLst>
                <a:tab pos="128763" algn="l"/>
              </a:tabLst>
            </a:pPr>
            <a:r>
              <a:rPr lang="en-US" sz="3111" dirty="0">
                <a:solidFill>
                  <a:prstClr val="white"/>
                </a:solidFill>
                <a:latin typeface="Goulong" panose="00000400000000000000" pitchFamily="2" charset="0"/>
              </a:rPr>
              <a:t>“One generation passes away, and another 	generation comes; but the earth abides forever.”  						          </a:t>
            </a:r>
            <a:r>
              <a:rPr lang="en-US" sz="3111" dirty="0">
                <a:solidFill>
                  <a:srgbClr val="F6B32E"/>
                </a:solidFill>
                <a:latin typeface="Goulong" panose="00000400000000000000" pitchFamily="2" charset="0"/>
              </a:rPr>
              <a:t>Ecclesiastes 1:4</a:t>
            </a:r>
          </a:p>
        </p:txBody>
      </p:sp>
    </p:spTree>
    <p:extLst>
      <p:ext uri="{BB962C8B-B14F-4D97-AF65-F5344CB8AC3E}">
        <p14:creationId xmlns:p14="http://schemas.microsoft.com/office/powerpoint/2010/main" val="35070895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085" y="47743"/>
            <a:ext cx="9301409" cy="844718"/>
          </a:xfrm>
          <a:prstGeom prst="rect">
            <a:avLst/>
          </a:prstGeom>
          <a:noFill/>
        </p:spPr>
        <p:txBody>
          <a:bodyPr wrap="square" rtlCol="0">
            <a:spAutoFit/>
          </a:bodyPr>
          <a:lstStyle/>
          <a:p>
            <a:pPr algn="ctr"/>
            <a:r>
              <a:rPr lang="en-US" sz="4889" b="1" u="sng" dirty="0">
                <a:solidFill>
                  <a:srgbClr val="403E34"/>
                </a:solidFill>
                <a:latin typeface="Minimal SF" pitchFamily="2" charset="0"/>
              </a:rPr>
              <a:t>One Church / Five Generations </a:t>
            </a:r>
          </a:p>
        </p:txBody>
      </p:sp>
      <p:cxnSp>
        <p:nvCxnSpPr>
          <p:cNvPr id="9" name="Straight Connector 8"/>
          <p:cNvCxnSpPr/>
          <p:nvPr/>
        </p:nvCxnSpPr>
        <p:spPr>
          <a:xfrm>
            <a:off x="721527" y="2972006"/>
            <a:ext cx="8745568" cy="9961"/>
          </a:xfrm>
          <a:prstGeom prst="line">
            <a:avLst/>
          </a:prstGeom>
          <a:ln w="38100">
            <a:solidFill>
              <a:srgbClr val="B53C05"/>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60624" y="2571598"/>
            <a:ext cx="721806" cy="400110"/>
          </a:xfrm>
          <a:prstGeom prst="rect">
            <a:avLst/>
          </a:prstGeom>
          <a:noFill/>
        </p:spPr>
        <p:txBody>
          <a:bodyPr wrap="square" rtlCol="0">
            <a:spAutoFit/>
          </a:bodyPr>
          <a:lstStyle/>
          <a:p>
            <a:r>
              <a:rPr lang="en-US" sz="2000" b="1" dirty="0">
                <a:solidFill>
                  <a:srgbClr val="390E00"/>
                </a:solidFill>
                <a:latin typeface="Goulong" panose="00000400000000000000" pitchFamily="2" charset="0"/>
              </a:rPr>
              <a:t>1910</a:t>
            </a:r>
          </a:p>
        </p:txBody>
      </p:sp>
      <p:sp>
        <p:nvSpPr>
          <p:cNvPr id="17" name="TextBox 16"/>
          <p:cNvSpPr txBox="1"/>
          <p:nvPr/>
        </p:nvSpPr>
        <p:spPr>
          <a:xfrm>
            <a:off x="2551995" y="2561636"/>
            <a:ext cx="721806" cy="400110"/>
          </a:xfrm>
          <a:prstGeom prst="rect">
            <a:avLst/>
          </a:prstGeom>
          <a:noFill/>
        </p:spPr>
        <p:txBody>
          <a:bodyPr wrap="square" rtlCol="0">
            <a:spAutoFit/>
          </a:bodyPr>
          <a:lstStyle/>
          <a:p>
            <a:r>
              <a:rPr lang="en-US" sz="2000" b="1" dirty="0">
                <a:solidFill>
                  <a:srgbClr val="390E00"/>
                </a:solidFill>
                <a:latin typeface="Goulong" panose="00000400000000000000" pitchFamily="2" charset="0"/>
              </a:rPr>
              <a:t>1945</a:t>
            </a:r>
          </a:p>
        </p:txBody>
      </p:sp>
      <p:sp>
        <p:nvSpPr>
          <p:cNvPr id="18" name="TextBox 17"/>
          <p:cNvSpPr txBox="1"/>
          <p:nvPr/>
        </p:nvSpPr>
        <p:spPr>
          <a:xfrm>
            <a:off x="4232070" y="2561636"/>
            <a:ext cx="721806" cy="400110"/>
          </a:xfrm>
          <a:prstGeom prst="rect">
            <a:avLst/>
          </a:prstGeom>
          <a:noFill/>
        </p:spPr>
        <p:txBody>
          <a:bodyPr wrap="square" rtlCol="0">
            <a:spAutoFit/>
          </a:bodyPr>
          <a:lstStyle/>
          <a:p>
            <a:r>
              <a:rPr lang="en-US" sz="2000" b="1" dirty="0">
                <a:solidFill>
                  <a:srgbClr val="390E00"/>
                </a:solidFill>
                <a:latin typeface="Goulong" panose="00000400000000000000" pitchFamily="2" charset="0"/>
              </a:rPr>
              <a:t>1965</a:t>
            </a:r>
          </a:p>
        </p:txBody>
      </p:sp>
      <p:sp>
        <p:nvSpPr>
          <p:cNvPr id="19" name="TextBox 18"/>
          <p:cNvSpPr txBox="1"/>
          <p:nvPr/>
        </p:nvSpPr>
        <p:spPr>
          <a:xfrm>
            <a:off x="5842278" y="2561636"/>
            <a:ext cx="721806" cy="400110"/>
          </a:xfrm>
          <a:prstGeom prst="rect">
            <a:avLst/>
          </a:prstGeom>
          <a:noFill/>
        </p:spPr>
        <p:txBody>
          <a:bodyPr wrap="square" rtlCol="0">
            <a:spAutoFit/>
          </a:bodyPr>
          <a:lstStyle/>
          <a:p>
            <a:r>
              <a:rPr lang="en-US" sz="2000" b="1" dirty="0">
                <a:solidFill>
                  <a:srgbClr val="390E00"/>
                </a:solidFill>
                <a:latin typeface="Goulong" panose="00000400000000000000" pitchFamily="2" charset="0"/>
              </a:rPr>
              <a:t>1982</a:t>
            </a:r>
          </a:p>
        </p:txBody>
      </p:sp>
      <p:sp>
        <p:nvSpPr>
          <p:cNvPr id="20" name="TextBox 19"/>
          <p:cNvSpPr txBox="1"/>
          <p:nvPr/>
        </p:nvSpPr>
        <p:spPr>
          <a:xfrm>
            <a:off x="7503871" y="2571598"/>
            <a:ext cx="784092" cy="400110"/>
          </a:xfrm>
          <a:prstGeom prst="rect">
            <a:avLst/>
          </a:prstGeom>
          <a:noFill/>
        </p:spPr>
        <p:txBody>
          <a:bodyPr wrap="square" rtlCol="0">
            <a:spAutoFit/>
          </a:bodyPr>
          <a:lstStyle/>
          <a:p>
            <a:r>
              <a:rPr lang="en-US" sz="2000" b="1" dirty="0">
                <a:solidFill>
                  <a:srgbClr val="390E00"/>
                </a:solidFill>
                <a:latin typeface="Goulong" panose="00000400000000000000" pitchFamily="2" charset="0"/>
              </a:rPr>
              <a:t>2002</a:t>
            </a:r>
          </a:p>
        </p:txBody>
      </p:sp>
      <p:sp>
        <p:nvSpPr>
          <p:cNvPr id="21" name="Rectangle 20"/>
          <p:cNvSpPr/>
          <p:nvPr/>
        </p:nvSpPr>
        <p:spPr>
          <a:xfrm>
            <a:off x="862620" y="2981970"/>
            <a:ext cx="1991671" cy="243440"/>
          </a:xfrm>
          <a:prstGeom prst="rect">
            <a:avLst/>
          </a:prstGeom>
          <a:noFill/>
          <a:ln w="19050">
            <a:solidFill>
              <a:srgbClr val="B53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0"/>
          </a:p>
        </p:txBody>
      </p:sp>
      <p:cxnSp>
        <p:nvCxnSpPr>
          <p:cNvPr id="23" name="Straight Connector 22"/>
          <p:cNvCxnSpPr/>
          <p:nvPr/>
        </p:nvCxnSpPr>
        <p:spPr>
          <a:xfrm>
            <a:off x="1414169" y="2497845"/>
            <a:ext cx="145463" cy="462223"/>
          </a:xfrm>
          <a:prstGeom prst="line">
            <a:avLst/>
          </a:prstGeom>
          <a:ln w="19050">
            <a:solidFill>
              <a:srgbClr val="B53C05"/>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936710" y="2981965"/>
            <a:ext cx="1593186" cy="243440"/>
          </a:xfrm>
          <a:prstGeom prst="rect">
            <a:avLst/>
          </a:prstGeom>
          <a:noFill/>
          <a:ln w="19050">
            <a:solidFill>
              <a:srgbClr val="B53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0"/>
          </a:p>
        </p:txBody>
      </p:sp>
      <p:cxnSp>
        <p:nvCxnSpPr>
          <p:cNvPr id="25" name="Straight Connector 24"/>
          <p:cNvCxnSpPr/>
          <p:nvPr/>
        </p:nvCxnSpPr>
        <p:spPr>
          <a:xfrm flipH="1">
            <a:off x="3158267" y="3231681"/>
            <a:ext cx="190220" cy="449491"/>
          </a:xfrm>
          <a:prstGeom prst="line">
            <a:avLst/>
          </a:prstGeom>
          <a:ln w="19050">
            <a:solidFill>
              <a:srgbClr val="B53C05"/>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618260" y="2981970"/>
            <a:ext cx="1584921" cy="243440"/>
          </a:xfrm>
          <a:prstGeom prst="rect">
            <a:avLst/>
          </a:prstGeom>
          <a:noFill/>
          <a:ln w="19050">
            <a:solidFill>
              <a:srgbClr val="B53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0"/>
          </a:p>
        </p:txBody>
      </p:sp>
      <p:cxnSp>
        <p:nvCxnSpPr>
          <p:cNvPr id="28" name="Straight Connector 27"/>
          <p:cNvCxnSpPr/>
          <p:nvPr/>
        </p:nvCxnSpPr>
        <p:spPr>
          <a:xfrm>
            <a:off x="5222972" y="2482375"/>
            <a:ext cx="216482" cy="489627"/>
          </a:xfrm>
          <a:prstGeom prst="line">
            <a:avLst/>
          </a:prstGeom>
          <a:ln w="19050">
            <a:solidFill>
              <a:srgbClr val="B53C05"/>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291544" y="2981965"/>
            <a:ext cx="1513114" cy="243440"/>
          </a:xfrm>
          <a:prstGeom prst="rect">
            <a:avLst/>
          </a:prstGeom>
          <a:noFill/>
          <a:ln w="19050">
            <a:solidFill>
              <a:srgbClr val="B53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0"/>
          </a:p>
        </p:txBody>
      </p:sp>
      <p:cxnSp>
        <p:nvCxnSpPr>
          <p:cNvPr id="31" name="Straight Connector 30"/>
          <p:cNvCxnSpPr/>
          <p:nvPr/>
        </p:nvCxnSpPr>
        <p:spPr>
          <a:xfrm flipH="1">
            <a:off x="6663766" y="3221718"/>
            <a:ext cx="199143" cy="423774"/>
          </a:xfrm>
          <a:prstGeom prst="line">
            <a:avLst/>
          </a:prstGeom>
          <a:ln w="19050">
            <a:solidFill>
              <a:srgbClr val="B53C05"/>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9043906" y="2561636"/>
            <a:ext cx="784092" cy="400110"/>
          </a:xfrm>
          <a:prstGeom prst="rect">
            <a:avLst/>
          </a:prstGeom>
          <a:noFill/>
        </p:spPr>
        <p:txBody>
          <a:bodyPr wrap="square" rtlCol="0">
            <a:spAutoFit/>
          </a:bodyPr>
          <a:lstStyle/>
          <a:p>
            <a:r>
              <a:rPr lang="en-US" sz="2000" b="1" dirty="0">
                <a:solidFill>
                  <a:srgbClr val="390E00"/>
                </a:solidFill>
                <a:latin typeface="Goulong" panose="00000400000000000000" pitchFamily="2" charset="0"/>
              </a:rPr>
              <a:t>2016</a:t>
            </a:r>
          </a:p>
        </p:txBody>
      </p:sp>
      <p:sp>
        <p:nvSpPr>
          <p:cNvPr id="34" name="Rectangle 33"/>
          <p:cNvSpPr/>
          <p:nvPr/>
        </p:nvSpPr>
        <p:spPr>
          <a:xfrm>
            <a:off x="7891694" y="2972002"/>
            <a:ext cx="1513114" cy="243440"/>
          </a:xfrm>
          <a:prstGeom prst="rect">
            <a:avLst/>
          </a:prstGeom>
          <a:noFill/>
          <a:ln w="19050">
            <a:solidFill>
              <a:srgbClr val="B53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0"/>
          </a:p>
        </p:txBody>
      </p:sp>
      <p:cxnSp>
        <p:nvCxnSpPr>
          <p:cNvPr id="35" name="Straight Connector 34"/>
          <p:cNvCxnSpPr/>
          <p:nvPr/>
        </p:nvCxnSpPr>
        <p:spPr>
          <a:xfrm>
            <a:off x="8648250" y="2571598"/>
            <a:ext cx="129766" cy="424322"/>
          </a:xfrm>
          <a:prstGeom prst="line">
            <a:avLst/>
          </a:prstGeom>
          <a:ln w="19050">
            <a:solidFill>
              <a:srgbClr val="B53C05"/>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99907" y="973668"/>
            <a:ext cx="2628522" cy="1528495"/>
          </a:xfrm>
          <a:prstGeom prst="rect">
            <a:avLst/>
          </a:prstGeom>
          <a:noFill/>
        </p:spPr>
        <p:txBody>
          <a:bodyPr wrap="square" rtlCol="0">
            <a:spAutoFit/>
          </a:bodyPr>
          <a:lstStyle/>
          <a:p>
            <a:pPr algn="ctr">
              <a:tabLst>
                <a:tab pos="128763" algn="l"/>
              </a:tabLst>
            </a:pPr>
            <a:r>
              <a:rPr lang="en-US" sz="3111" dirty="0">
                <a:solidFill>
                  <a:srgbClr val="390E00"/>
                </a:solidFill>
                <a:latin typeface="Goulong" panose="00000400000000000000" pitchFamily="2" charset="0"/>
              </a:rPr>
              <a:t>1910-1944</a:t>
            </a:r>
          </a:p>
          <a:p>
            <a:pPr algn="ctr">
              <a:tabLst>
                <a:tab pos="128763" algn="l"/>
              </a:tabLst>
            </a:pPr>
            <a:r>
              <a:rPr lang="en-US" sz="3111" dirty="0">
                <a:solidFill>
                  <a:schemeClr val="accent1">
                    <a:lumMod val="75000"/>
                  </a:schemeClr>
                </a:solidFill>
                <a:latin typeface="Goulong" panose="00000400000000000000" pitchFamily="2" charset="0"/>
              </a:rPr>
              <a:t>The Greatest Generation</a:t>
            </a:r>
          </a:p>
        </p:txBody>
      </p:sp>
      <p:sp>
        <p:nvSpPr>
          <p:cNvPr id="37" name="TextBox 36"/>
          <p:cNvSpPr txBox="1"/>
          <p:nvPr/>
        </p:nvSpPr>
        <p:spPr>
          <a:xfrm>
            <a:off x="1777152" y="3645492"/>
            <a:ext cx="2738090" cy="1049775"/>
          </a:xfrm>
          <a:prstGeom prst="rect">
            <a:avLst/>
          </a:prstGeom>
          <a:noFill/>
        </p:spPr>
        <p:txBody>
          <a:bodyPr wrap="square" rtlCol="0">
            <a:spAutoFit/>
          </a:bodyPr>
          <a:lstStyle/>
          <a:p>
            <a:pPr algn="ctr">
              <a:tabLst>
                <a:tab pos="128763" algn="l"/>
              </a:tabLst>
            </a:pPr>
            <a:r>
              <a:rPr lang="en-US" sz="3111" dirty="0">
                <a:solidFill>
                  <a:srgbClr val="390E00"/>
                </a:solidFill>
                <a:latin typeface="Goulong" panose="00000400000000000000" pitchFamily="2" charset="0"/>
              </a:rPr>
              <a:t>1945-1964</a:t>
            </a:r>
          </a:p>
          <a:p>
            <a:pPr algn="ctr">
              <a:tabLst>
                <a:tab pos="128763" algn="l"/>
              </a:tabLst>
            </a:pPr>
            <a:r>
              <a:rPr lang="en-US" sz="3111" dirty="0">
                <a:solidFill>
                  <a:schemeClr val="accent1">
                    <a:lumMod val="75000"/>
                  </a:schemeClr>
                </a:solidFill>
                <a:latin typeface="Goulong" panose="00000400000000000000" pitchFamily="2" charset="0"/>
              </a:rPr>
              <a:t>Baby Boomers</a:t>
            </a:r>
          </a:p>
        </p:txBody>
      </p:sp>
      <p:sp>
        <p:nvSpPr>
          <p:cNvPr id="40" name="TextBox 39"/>
          <p:cNvSpPr txBox="1"/>
          <p:nvPr/>
        </p:nvSpPr>
        <p:spPr>
          <a:xfrm>
            <a:off x="3674266" y="1442689"/>
            <a:ext cx="2528914" cy="1049775"/>
          </a:xfrm>
          <a:prstGeom prst="rect">
            <a:avLst/>
          </a:prstGeom>
          <a:noFill/>
        </p:spPr>
        <p:txBody>
          <a:bodyPr wrap="square" rtlCol="0">
            <a:spAutoFit/>
          </a:bodyPr>
          <a:lstStyle/>
          <a:p>
            <a:pPr algn="ctr">
              <a:tabLst>
                <a:tab pos="128763" algn="l"/>
              </a:tabLst>
            </a:pPr>
            <a:r>
              <a:rPr lang="en-US" sz="3111" dirty="0">
                <a:solidFill>
                  <a:srgbClr val="390E00"/>
                </a:solidFill>
                <a:latin typeface="Goulong" panose="00000400000000000000" pitchFamily="2" charset="0"/>
              </a:rPr>
              <a:t>1965-1982</a:t>
            </a:r>
          </a:p>
          <a:p>
            <a:pPr algn="ctr">
              <a:tabLst>
                <a:tab pos="128763" algn="l"/>
              </a:tabLst>
            </a:pPr>
            <a:r>
              <a:rPr lang="en-US" sz="3111" dirty="0">
                <a:solidFill>
                  <a:schemeClr val="accent1">
                    <a:lumMod val="75000"/>
                  </a:schemeClr>
                </a:solidFill>
                <a:latin typeface="Goulong" panose="00000400000000000000" pitchFamily="2" charset="0"/>
              </a:rPr>
              <a:t>Generation X</a:t>
            </a:r>
          </a:p>
        </p:txBody>
      </p:sp>
      <p:sp>
        <p:nvSpPr>
          <p:cNvPr id="41" name="TextBox 40"/>
          <p:cNvSpPr txBox="1"/>
          <p:nvPr/>
        </p:nvSpPr>
        <p:spPr>
          <a:xfrm>
            <a:off x="5527904" y="3641808"/>
            <a:ext cx="2363789" cy="1049775"/>
          </a:xfrm>
          <a:prstGeom prst="rect">
            <a:avLst/>
          </a:prstGeom>
          <a:noFill/>
        </p:spPr>
        <p:txBody>
          <a:bodyPr wrap="square" rtlCol="0">
            <a:spAutoFit/>
          </a:bodyPr>
          <a:lstStyle/>
          <a:p>
            <a:pPr algn="ctr">
              <a:tabLst>
                <a:tab pos="128763" algn="l"/>
              </a:tabLst>
            </a:pPr>
            <a:r>
              <a:rPr lang="en-US" sz="3111" dirty="0">
                <a:solidFill>
                  <a:srgbClr val="390E00"/>
                </a:solidFill>
                <a:latin typeface="Goulong" panose="00000400000000000000" pitchFamily="2" charset="0"/>
              </a:rPr>
              <a:t>1982-2002</a:t>
            </a:r>
          </a:p>
          <a:p>
            <a:pPr algn="ctr">
              <a:tabLst>
                <a:tab pos="128763" algn="l"/>
              </a:tabLst>
            </a:pPr>
            <a:r>
              <a:rPr lang="en-US" sz="3111" dirty="0" err="1">
                <a:solidFill>
                  <a:schemeClr val="accent1">
                    <a:lumMod val="75000"/>
                  </a:schemeClr>
                </a:solidFill>
                <a:latin typeface="Goulong" panose="00000400000000000000" pitchFamily="2" charset="0"/>
              </a:rPr>
              <a:t>Millennials</a:t>
            </a:r>
            <a:endParaRPr lang="en-US" sz="3111" dirty="0">
              <a:solidFill>
                <a:schemeClr val="accent1">
                  <a:lumMod val="75000"/>
                </a:schemeClr>
              </a:solidFill>
              <a:latin typeface="Goulong" panose="00000400000000000000" pitchFamily="2" charset="0"/>
            </a:endParaRPr>
          </a:p>
        </p:txBody>
      </p:sp>
      <p:sp>
        <p:nvSpPr>
          <p:cNvPr id="42" name="TextBox 41"/>
          <p:cNvSpPr txBox="1"/>
          <p:nvPr/>
        </p:nvSpPr>
        <p:spPr>
          <a:xfrm>
            <a:off x="7228039" y="1454524"/>
            <a:ext cx="2638483" cy="1049775"/>
          </a:xfrm>
          <a:prstGeom prst="rect">
            <a:avLst/>
          </a:prstGeom>
          <a:noFill/>
        </p:spPr>
        <p:txBody>
          <a:bodyPr wrap="square" rtlCol="0">
            <a:spAutoFit/>
          </a:bodyPr>
          <a:lstStyle/>
          <a:p>
            <a:pPr algn="ctr">
              <a:tabLst>
                <a:tab pos="128763" algn="l"/>
              </a:tabLst>
            </a:pPr>
            <a:r>
              <a:rPr lang="en-US" sz="3111" dirty="0">
                <a:solidFill>
                  <a:srgbClr val="390E00"/>
                </a:solidFill>
                <a:latin typeface="Goulong" panose="00000400000000000000" pitchFamily="2" charset="0"/>
              </a:rPr>
              <a:t>2002-Present</a:t>
            </a:r>
          </a:p>
          <a:p>
            <a:pPr algn="ctr">
              <a:tabLst>
                <a:tab pos="128763" algn="l"/>
              </a:tabLst>
            </a:pPr>
            <a:r>
              <a:rPr lang="en-US" sz="3111" dirty="0">
                <a:solidFill>
                  <a:schemeClr val="accent1">
                    <a:lumMod val="75000"/>
                  </a:schemeClr>
                </a:solidFill>
                <a:latin typeface="Goulong" panose="00000400000000000000" pitchFamily="2" charset="0"/>
              </a:rPr>
              <a:t>???</a:t>
            </a:r>
          </a:p>
        </p:txBody>
      </p:sp>
    </p:spTree>
    <p:extLst>
      <p:ext uri="{BB962C8B-B14F-4D97-AF65-F5344CB8AC3E}">
        <p14:creationId xmlns:p14="http://schemas.microsoft.com/office/powerpoint/2010/main" val="28376123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down)">
                                      <p:cBhvr>
                                        <p:cTn id="49" dur="500"/>
                                        <p:tgtEl>
                                          <p:spTgt spid="23"/>
                                        </p:tgtEl>
                                      </p:cBhvr>
                                    </p:animEffect>
                                  </p:childTnLst>
                                </p:cTn>
                              </p:par>
                            </p:childTnLst>
                          </p:cTn>
                        </p:par>
                        <p:par>
                          <p:cTn id="50" fill="hold">
                            <p:stCondLst>
                              <p:cond delay="500"/>
                            </p:stCondLst>
                            <p:childTnLst>
                              <p:par>
                                <p:cTn id="51" presetID="22" presetClass="entr" presetSubtype="4"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wipe(down)">
                                      <p:cBhvr>
                                        <p:cTn id="53" dur="5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up)">
                                      <p:cBhvr>
                                        <p:cTn id="58" dur="500"/>
                                        <p:tgtEl>
                                          <p:spTgt spid="25"/>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wipe(left)">
                                      <p:cBhvr>
                                        <p:cTn id="62" dur="500"/>
                                        <p:tgtEl>
                                          <p:spTgt spid="3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down)">
                                      <p:cBhvr>
                                        <p:cTn id="67" dur="500"/>
                                        <p:tgtEl>
                                          <p:spTgt spid="28"/>
                                        </p:tgtEl>
                                      </p:cBhvr>
                                    </p:animEffect>
                                  </p:childTnLst>
                                </p:cTn>
                              </p:par>
                            </p:childTnLst>
                          </p:cTn>
                        </p:par>
                        <p:par>
                          <p:cTn id="68" fill="hold">
                            <p:stCondLst>
                              <p:cond delay="500"/>
                            </p:stCondLst>
                            <p:childTnLst>
                              <p:par>
                                <p:cTn id="69" presetID="22" presetClass="entr" presetSubtype="4"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wipe(down)">
                                      <p:cBhvr>
                                        <p:cTn id="71" dur="500"/>
                                        <p:tgtEl>
                                          <p:spTgt spid="40"/>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nodeType="click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wipe(up)">
                                      <p:cBhvr>
                                        <p:cTn id="76" dur="500"/>
                                        <p:tgtEl>
                                          <p:spTgt spid="31"/>
                                        </p:tgtEl>
                                      </p:cBhvr>
                                    </p:animEffect>
                                  </p:childTnLst>
                                </p:cTn>
                              </p:par>
                            </p:childTnLst>
                          </p:cTn>
                        </p:par>
                        <p:par>
                          <p:cTn id="77" fill="hold">
                            <p:stCondLst>
                              <p:cond delay="500"/>
                            </p:stCondLst>
                            <p:childTnLst>
                              <p:par>
                                <p:cTn id="78" presetID="22" presetClass="entr" presetSubtype="1"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up)">
                                      <p:cBhvr>
                                        <p:cTn id="80" dur="500"/>
                                        <p:tgtEl>
                                          <p:spTgt spid="41"/>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nodeType="click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wipe(down)">
                                      <p:cBhvr>
                                        <p:cTn id="85" dur="500"/>
                                        <p:tgtEl>
                                          <p:spTgt spid="35"/>
                                        </p:tgtEl>
                                      </p:cBhvr>
                                    </p:animEffect>
                                  </p:childTnLst>
                                </p:cTn>
                              </p:par>
                            </p:childTnLst>
                          </p:cTn>
                        </p:par>
                        <p:par>
                          <p:cTn id="86" fill="hold">
                            <p:stCondLst>
                              <p:cond delay="500"/>
                            </p:stCondLst>
                            <p:childTnLst>
                              <p:par>
                                <p:cTn id="87" presetID="22" presetClass="entr" presetSubtype="4" fill="hold" grpId="0" nodeType="after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wipe(down)">
                                      <p:cBhvr>
                                        <p:cTn id="8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P spid="18" grpId="0"/>
      <p:bldP spid="19" grpId="0"/>
      <p:bldP spid="20" grpId="0"/>
      <p:bldP spid="21" grpId="0" animBg="1"/>
      <p:bldP spid="24" grpId="0" animBg="1"/>
      <p:bldP spid="27" grpId="0" animBg="1"/>
      <p:bldP spid="30" grpId="0" animBg="1"/>
      <p:bldP spid="33" grpId="0"/>
      <p:bldP spid="34" grpId="0" animBg="1"/>
      <p:bldP spid="36" grpId="0"/>
      <p:bldP spid="37" grpId="0"/>
      <p:bldP spid="40" grpId="0"/>
      <p:bldP spid="41"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0451" y="45507"/>
            <a:ext cx="9301409" cy="844718"/>
          </a:xfrm>
          <a:prstGeom prst="rect">
            <a:avLst/>
          </a:prstGeom>
          <a:noFill/>
        </p:spPr>
        <p:txBody>
          <a:bodyPr wrap="square" rtlCol="0">
            <a:spAutoFit/>
          </a:bodyPr>
          <a:lstStyle/>
          <a:p>
            <a:pPr algn="ctr"/>
            <a:r>
              <a:rPr lang="en-US" sz="4889" b="1" u="sng" dirty="0">
                <a:solidFill>
                  <a:srgbClr val="403E34"/>
                </a:solidFill>
                <a:latin typeface="Minimal SF" pitchFamily="2" charset="0"/>
              </a:rPr>
              <a:t>One Church / Five Generations </a:t>
            </a:r>
          </a:p>
        </p:txBody>
      </p:sp>
      <p:sp>
        <p:nvSpPr>
          <p:cNvPr id="4" name="TextBox 3"/>
          <p:cNvSpPr txBox="1"/>
          <p:nvPr/>
        </p:nvSpPr>
        <p:spPr>
          <a:xfrm>
            <a:off x="1548797" y="1288787"/>
            <a:ext cx="2789086" cy="1426160"/>
          </a:xfrm>
          <a:prstGeom prst="rect">
            <a:avLst/>
          </a:prstGeom>
          <a:solidFill>
            <a:schemeClr val="accent1">
              <a:lumMod val="75000"/>
            </a:schemeClr>
          </a:solidFill>
        </p:spPr>
        <p:txBody>
          <a:bodyPr wrap="square" rtlCol="0">
            <a:spAutoFit/>
          </a:bodyPr>
          <a:lstStyle/>
          <a:p>
            <a:pPr algn="ctr">
              <a:tabLst>
                <a:tab pos="128763" algn="l"/>
              </a:tabLst>
            </a:pPr>
            <a:r>
              <a:rPr lang="en-US" sz="2889" dirty="0">
                <a:solidFill>
                  <a:srgbClr val="F8C868"/>
                </a:solidFill>
                <a:latin typeface="Goulong" panose="00000400000000000000" pitchFamily="2" charset="0"/>
              </a:rPr>
              <a:t>Each generation </a:t>
            </a:r>
          </a:p>
          <a:p>
            <a:pPr algn="ctr">
              <a:tabLst>
                <a:tab pos="128763" algn="l"/>
              </a:tabLst>
            </a:pPr>
            <a:r>
              <a:rPr lang="en-US" sz="2889" dirty="0">
                <a:solidFill>
                  <a:srgbClr val="F8C868"/>
                </a:solidFill>
                <a:latin typeface="Goulong" panose="00000400000000000000" pitchFamily="2" charset="0"/>
              </a:rPr>
              <a:t>is </a:t>
            </a:r>
          </a:p>
          <a:p>
            <a:pPr algn="ctr">
              <a:tabLst>
                <a:tab pos="128763" algn="l"/>
              </a:tabLst>
            </a:pPr>
            <a:r>
              <a:rPr lang="en-US" sz="2889" dirty="0">
                <a:solidFill>
                  <a:srgbClr val="F8C868"/>
                </a:solidFill>
                <a:latin typeface="Goulong" panose="00000400000000000000" pitchFamily="2" charset="0"/>
              </a:rPr>
              <a:t>different.</a:t>
            </a:r>
          </a:p>
        </p:txBody>
      </p:sp>
      <p:sp>
        <p:nvSpPr>
          <p:cNvPr id="5" name="TextBox 4"/>
          <p:cNvSpPr txBox="1"/>
          <p:nvPr/>
        </p:nvSpPr>
        <p:spPr>
          <a:xfrm>
            <a:off x="5870388" y="1288787"/>
            <a:ext cx="2761297" cy="1426160"/>
          </a:xfrm>
          <a:prstGeom prst="rect">
            <a:avLst/>
          </a:prstGeom>
          <a:solidFill>
            <a:schemeClr val="accent1">
              <a:lumMod val="75000"/>
            </a:schemeClr>
          </a:solidFill>
        </p:spPr>
        <p:txBody>
          <a:bodyPr wrap="square" rtlCol="0">
            <a:spAutoFit/>
          </a:bodyPr>
          <a:lstStyle/>
          <a:p>
            <a:pPr algn="ctr">
              <a:tabLst>
                <a:tab pos="128763" algn="l"/>
              </a:tabLst>
            </a:pPr>
            <a:r>
              <a:rPr lang="en-US" sz="2889" dirty="0">
                <a:solidFill>
                  <a:srgbClr val="F8C868"/>
                </a:solidFill>
                <a:latin typeface="Goulong" panose="00000400000000000000" pitchFamily="2" charset="0"/>
              </a:rPr>
              <a:t>Each generation</a:t>
            </a:r>
          </a:p>
          <a:p>
            <a:pPr algn="ctr">
              <a:tabLst>
                <a:tab pos="128763" algn="l"/>
              </a:tabLst>
            </a:pPr>
            <a:r>
              <a:rPr lang="en-US" sz="2889" dirty="0">
                <a:solidFill>
                  <a:srgbClr val="F8C868"/>
                </a:solidFill>
                <a:latin typeface="Goulong" panose="00000400000000000000" pitchFamily="2" charset="0"/>
              </a:rPr>
              <a:t>faces </a:t>
            </a:r>
          </a:p>
          <a:p>
            <a:pPr algn="ctr">
              <a:tabLst>
                <a:tab pos="128763" algn="l"/>
              </a:tabLst>
            </a:pPr>
            <a:r>
              <a:rPr lang="en-US" sz="2889" dirty="0">
                <a:solidFill>
                  <a:srgbClr val="F8C868"/>
                </a:solidFill>
                <a:latin typeface="Goulong" panose="00000400000000000000" pitchFamily="2" charset="0"/>
              </a:rPr>
              <a:t>challenges.</a:t>
            </a:r>
          </a:p>
        </p:txBody>
      </p:sp>
      <p:sp>
        <p:nvSpPr>
          <p:cNvPr id="6" name="TextBox 5"/>
          <p:cNvSpPr txBox="1"/>
          <p:nvPr/>
        </p:nvSpPr>
        <p:spPr>
          <a:xfrm>
            <a:off x="3470533" y="3273335"/>
            <a:ext cx="3246508" cy="1426160"/>
          </a:xfrm>
          <a:prstGeom prst="rect">
            <a:avLst/>
          </a:prstGeom>
          <a:solidFill>
            <a:schemeClr val="accent1">
              <a:lumMod val="75000"/>
            </a:schemeClr>
          </a:solidFill>
        </p:spPr>
        <p:txBody>
          <a:bodyPr wrap="square" rtlCol="0">
            <a:spAutoFit/>
          </a:bodyPr>
          <a:lstStyle/>
          <a:p>
            <a:pPr algn="ctr">
              <a:tabLst>
                <a:tab pos="128763" algn="l"/>
              </a:tabLst>
            </a:pPr>
            <a:r>
              <a:rPr lang="en-US" sz="2889" dirty="0">
                <a:solidFill>
                  <a:srgbClr val="F8C868"/>
                </a:solidFill>
                <a:latin typeface="Goulong" panose="00000400000000000000" pitchFamily="2" charset="0"/>
              </a:rPr>
              <a:t>Each generation faces the challenge of connecting.</a:t>
            </a:r>
          </a:p>
        </p:txBody>
      </p:sp>
    </p:spTree>
    <p:extLst>
      <p:ext uri="{BB962C8B-B14F-4D97-AF65-F5344CB8AC3E}">
        <p14:creationId xmlns:p14="http://schemas.microsoft.com/office/powerpoint/2010/main" val="33942518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8686" y="2233435"/>
            <a:ext cx="6009106" cy="1323439"/>
          </a:xfrm>
          <a:prstGeom prst="rect">
            <a:avLst/>
          </a:prstGeom>
          <a:noFill/>
        </p:spPr>
        <p:txBody>
          <a:bodyPr wrap="square" rtlCol="0">
            <a:spAutoFit/>
          </a:bodyPr>
          <a:lstStyle/>
          <a:p>
            <a:r>
              <a:rPr lang="en-US" sz="8000" b="1" dirty="0">
                <a:solidFill>
                  <a:srgbClr val="241705"/>
                </a:solidFill>
                <a:effectLst>
                  <a:outerShdw blurRad="50800" dist="38100" dir="8100000" algn="tr" rotWithShape="0">
                    <a:prstClr val="black">
                      <a:alpha val="40000"/>
                    </a:prstClr>
                  </a:outerShdw>
                </a:effectLst>
                <a:latin typeface="Minimal SF" pitchFamily="2" charset="0"/>
              </a:rPr>
              <a:t>Generation </a:t>
            </a:r>
          </a:p>
        </p:txBody>
      </p:sp>
      <p:sp>
        <p:nvSpPr>
          <p:cNvPr id="3" name="TextBox 2"/>
          <p:cNvSpPr txBox="1"/>
          <p:nvPr/>
        </p:nvSpPr>
        <p:spPr>
          <a:xfrm>
            <a:off x="651611" y="1176437"/>
            <a:ext cx="6009106" cy="1323439"/>
          </a:xfrm>
          <a:prstGeom prst="rect">
            <a:avLst/>
          </a:prstGeom>
          <a:noFill/>
        </p:spPr>
        <p:txBody>
          <a:bodyPr wrap="square" rtlCol="0">
            <a:spAutoFit/>
          </a:bodyPr>
          <a:lstStyle/>
          <a:p>
            <a:r>
              <a:rPr lang="en-US" sz="8000" b="1" dirty="0">
                <a:solidFill>
                  <a:srgbClr val="241705"/>
                </a:solidFill>
                <a:effectLst>
                  <a:outerShdw blurRad="50800" dist="38100" dir="8100000" algn="tr" rotWithShape="0">
                    <a:prstClr val="black">
                      <a:alpha val="40000"/>
                    </a:prstClr>
                  </a:outerShdw>
                </a:effectLst>
                <a:latin typeface="Minimal SF" pitchFamily="2" charset="0"/>
              </a:rPr>
              <a:t>Generation </a:t>
            </a:r>
          </a:p>
        </p:txBody>
      </p:sp>
      <p:sp>
        <p:nvSpPr>
          <p:cNvPr id="4" name="TextBox 3"/>
          <p:cNvSpPr txBox="1"/>
          <p:nvPr/>
        </p:nvSpPr>
        <p:spPr>
          <a:xfrm>
            <a:off x="371954" y="2336026"/>
            <a:ext cx="1161123" cy="1118319"/>
          </a:xfrm>
          <a:prstGeom prst="rect">
            <a:avLst/>
          </a:prstGeom>
          <a:noFill/>
        </p:spPr>
        <p:txBody>
          <a:bodyPr wrap="square" rtlCol="0">
            <a:spAutoFit/>
          </a:bodyPr>
          <a:lstStyle/>
          <a:p>
            <a:pPr algn="ctr"/>
            <a:r>
              <a:rPr lang="en-US" sz="6667" b="1" dirty="0">
                <a:solidFill>
                  <a:srgbClr val="241705"/>
                </a:solidFill>
                <a:effectLst>
                  <a:outerShdw blurRad="50800" dist="38100" dir="8100000" algn="tr" rotWithShape="0">
                    <a:prstClr val="black">
                      <a:alpha val="40000"/>
                    </a:prstClr>
                  </a:outerShdw>
                </a:effectLst>
                <a:latin typeface="Minimal SF" pitchFamily="2" charset="0"/>
              </a:rPr>
              <a:t>to</a:t>
            </a:r>
          </a:p>
        </p:txBody>
      </p:sp>
    </p:spTree>
    <p:extLst>
      <p:ext uri="{BB962C8B-B14F-4D97-AF65-F5344CB8AC3E}">
        <p14:creationId xmlns:p14="http://schemas.microsoft.com/office/powerpoint/2010/main" val="21691025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7043" y="-45834"/>
            <a:ext cx="9301409" cy="844718"/>
          </a:xfrm>
          <a:prstGeom prst="rect">
            <a:avLst/>
          </a:prstGeom>
          <a:noFill/>
        </p:spPr>
        <p:txBody>
          <a:bodyPr wrap="square" rtlCol="0">
            <a:spAutoFit/>
          </a:bodyPr>
          <a:lstStyle/>
          <a:p>
            <a:pPr algn="r"/>
            <a:r>
              <a:rPr lang="en-US" sz="4889" b="1" dirty="0">
                <a:solidFill>
                  <a:srgbClr val="390E00"/>
                </a:solidFill>
                <a:latin typeface="Minimal SF" pitchFamily="2" charset="0"/>
              </a:rPr>
              <a:t>An Example to Follow.</a:t>
            </a:r>
          </a:p>
        </p:txBody>
      </p:sp>
      <p:sp>
        <p:nvSpPr>
          <p:cNvPr id="3" name="TextBox 2"/>
          <p:cNvSpPr txBox="1"/>
          <p:nvPr/>
        </p:nvSpPr>
        <p:spPr>
          <a:xfrm>
            <a:off x="4615844" y="1822013"/>
            <a:ext cx="4127481" cy="1284967"/>
          </a:xfrm>
          <a:prstGeom prst="rect">
            <a:avLst/>
          </a:prstGeom>
          <a:noFill/>
        </p:spPr>
        <p:txBody>
          <a:bodyPr wrap="square" rtlCol="0">
            <a:spAutoFit/>
          </a:bodyPr>
          <a:lstStyle/>
          <a:p>
            <a:pPr defTabSz="126999">
              <a:lnSpc>
                <a:spcPts val="3111"/>
              </a:lnSpc>
              <a:tabLst>
                <a:tab pos="128763" algn="l"/>
              </a:tabLst>
            </a:pPr>
            <a:r>
              <a:rPr lang="en-US" sz="2889" dirty="0">
                <a:solidFill>
                  <a:prstClr val="black"/>
                </a:solidFill>
                <a:latin typeface="Goulong" panose="00000400000000000000" pitchFamily="2" charset="0"/>
              </a:rPr>
              <a:t>“Therefore I urge you, be 	imitators of me.”  </a:t>
            </a:r>
            <a:r>
              <a:rPr lang="en-US" sz="2889" dirty="0">
                <a:solidFill>
                  <a:prstClr val="white"/>
                </a:solidFill>
                <a:latin typeface="Goulong" panose="00000400000000000000" pitchFamily="2" charset="0"/>
              </a:rPr>
              <a:t>		              		 						</a:t>
            </a:r>
            <a:r>
              <a:rPr lang="en-US" sz="2889" dirty="0">
                <a:solidFill>
                  <a:srgbClr val="B53C05"/>
                </a:solidFill>
                <a:latin typeface="Goulong" panose="00000400000000000000" pitchFamily="2" charset="0"/>
              </a:rPr>
              <a:t>1 Corinthians 4:16</a:t>
            </a:r>
          </a:p>
        </p:txBody>
      </p:sp>
      <p:sp>
        <p:nvSpPr>
          <p:cNvPr id="4" name="TextBox 3"/>
          <p:cNvSpPr txBox="1"/>
          <p:nvPr/>
        </p:nvSpPr>
        <p:spPr>
          <a:xfrm>
            <a:off x="1266426" y="1521696"/>
            <a:ext cx="1981913" cy="1049775"/>
          </a:xfrm>
          <a:prstGeom prst="rect">
            <a:avLst/>
          </a:prstGeom>
          <a:solidFill>
            <a:srgbClr val="B53C05"/>
          </a:solidFill>
        </p:spPr>
        <p:txBody>
          <a:bodyPr wrap="square" rtlCol="0">
            <a:spAutoFit/>
          </a:bodyPr>
          <a:lstStyle/>
          <a:p>
            <a:pPr algn="ctr">
              <a:tabLst>
                <a:tab pos="128763" algn="l"/>
              </a:tabLst>
            </a:pPr>
            <a:r>
              <a:rPr lang="en-US" sz="3111" spc="167" dirty="0">
                <a:solidFill>
                  <a:srgbClr val="FBDC9F"/>
                </a:solidFill>
                <a:latin typeface="Goulong" panose="00000400000000000000" pitchFamily="2" charset="0"/>
              </a:rPr>
              <a:t>Specific </a:t>
            </a:r>
          </a:p>
          <a:p>
            <a:pPr algn="ctr">
              <a:tabLst>
                <a:tab pos="128763" algn="l"/>
              </a:tabLst>
            </a:pPr>
            <a:r>
              <a:rPr lang="en-US" sz="3111" spc="167" dirty="0">
                <a:solidFill>
                  <a:srgbClr val="FBDC9F"/>
                </a:solidFill>
                <a:latin typeface="Goulong" panose="00000400000000000000" pitchFamily="2" charset="0"/>
              </a:rPr>
              <a:t>Example</a:t>
            </a:r>
          </a:p>
        </p:txBody>
      </p:sp>
      <p:sp>
        <p:nvSpPr>
          <p:cNvPr id="5" name="TextBox 4"/>
          <p:cNvSpPr txBox="1"/>
          <p:nvPr/>
        </p:nvSpPr>
        <p:spPr>
          <a:xfrm>
            <a:off x="4615843" y="1822012"/>
            <a:ext cx="4127481" cy="1284967"/>
          </a:xfrm>
          <a:prstGeom prst="rect">
            <a:avLst/>
          </a:prstGeom>
          <a:noFill/>
        </p:spPr>
        <p:txBody>
          <a:bodyPr wrap="square" rtlCol="0">
            <a:spAutoFit/>
          </a:bodyPr>
          <a:lstStyle/>
          <a:p>
            <a:pPr defTabSz="126999">
              <a:lnSpc>
                <a:spcPts val="3111"/>
              </a:lnSpc>
              <a:tabLst>
                <a:tab pos="128763" algn="l"/>
              </a:tabLst>
            </a:pPr>
            <a:r>
              <a:rPr lang="en-US" sz="2889" dirty="0">
                <a:solidFill>
                  <a:prstClr val="black"/>
                </a:solidFill>
                <a:latin typeface="Goulong" panose="00000400000000000000" pitchFamily="2" charset="0"/>
              </a:rPr>
              <a:t>“Imitate me, just as I also 	imitate Christ.”  </a:t>
            </a:r>
            <a:r>
              <a:rPr lang="en-US" sz="2889" dirty="0">
                <a:solidFill>
                  <a:prstClr val="white"/>
                </a:solidFill>
                <a:latin typeface="Goulong" panose="00000400000000000000" pitchFamily="2" charset="0"/>
              </a:rPr>
              <a:t>		              		 						</a:t>
            </a:r>
            <a:r>
              <a:rPr lang="en-US" sz="2889" dirty="0">
                <a:solidFill>
                  <a:srgbClr val="B53C05"/>
                </a:solidFill>
                <a:latin typeface="Goulong" panose="00000400000000000000" pitchFamily="2" charset="0"/>
              </a:rPr>
              <a:t>1 Corinthians 11:1</a:t>
            </a:r>
          </a:p>
        </p:txBody>
      </p:sp>
      <p:sp>
        <p:nvSpPr>
          <p:cNvPr id="6" name="TextBox 5"/>
          <p:cNvSpPr txBox="1"/>
          <p:nvPr/>
        </p:nvSpPr>
        <p:spPr>
          <a:xfrm>
            <a:off x="4615842" y="1291534"/>
            <a:ext cx="4473303" cy="2695610"/>
          </a:xfrm>
          <a:prstGeom prst="rect">
            <a:avLst/>
          </a:prstGeom>
          <a:noFill/>
        </p:spPr>
        <p:txBody>
          <a:bodyPr wrap="square" rtlCol="0">
            <a:spAutoFit/>
          </a:bodyPr>
          <a:lstStyle/>
          <a:p>
            <a:pPr defTabSz="126999">
              <a:lnSpc>
                <a:spcPts val="2889"/>
              </a:lnSpc>
              <a:tabLst>
                <a:tab pos="128763" algn="l"/>
              </a:tabLst>
            </a:pPr>
            <a:r>
              <a:rPr lang="en-US" sz="2889" dirty="0">
                <a:solidFill>
                  <a:prstClr val="black"/>
                </a:solidFill>
                <a:latin typeface="Goulong" panose="00000400000000000000" pitchFamily="2" charset="0"/>
              </a:rPr>
              <a:t>“Join together in following 	my example, brothers and 	sisters, and just as you 	have us as a model, keep 	your eyes on those who 	live as we do.”  </a:t>
            </a:r>
            <a:r>
              <a:rPr lang="en-US" sz="2889" dirty="0">
                <a:solidFill>
                  <a:prstClr val="white"/>
                </a:solidFill>
                <a:latin typeface="Goulong" panose="00000400000000000000" pitchFamily="2" charset="0"/>
              </a:rPr>
              <a:t>		              		 												</a:t>
            </a:r>
            <a:r>
              <a:rPr lang="en-US" sz="2889" dirty="0">
                <a:solidFill>
                  <a:srgbClr val="B53C05"/>
                </a:solidFill>
                <a:latin typeface="Goulong" panose="00000400000000000000" pitchFamily="2" charset="0"/>
              </a:rPr>
              <a:t>Philippians 3:17</a:t>
            </a:r>
          </a:p>
        </p:txBody>
      </p:sp>
    </p:spTree>
    <p:extLst>
      <p:ext uri="{BB962C8B-B14F-4D97-AF65-F5344CB8AC3E}">
        <p14:creationId xmlns:p14="http://schemas.microsoft.com/office/powerpoint/2010/main" val="12752089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xit" presetSubtype="1" fill="hold" grpId="1" nodeType="clickEffect">
                                  <p:stCondLst>
                                    <p:cond delay="0"/>
                                  </p:stCondLst>
                                  <p:childTnLst>
                                    <p:animEffect transition="out" filter="wipe(up)">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par>
                                <p:cTn id="24" presetID="22" presetClass="entr" presetSubtype="1"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up)">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xit" presetSubtype="1" fill="hold" grpId="1" nodeType="clickEffect">
                                  <p:stCondLst>
                                    <p:cond delay="0"/>
                                  </p:stCondLst>
                                  <p:childTnLst>
                                    <p:animEffect transition="out" filter="wipe(up)">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22" presetClass="entr" presetSubtype="1"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up)">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4" grpId="0" animBg="1"/>
      <p:bldP spid="5" grpId="0"/>
      <p:bldP spid="5" grpId="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7043" y="-45834"/>
            <a:ext cx="9301409" cy="844718"/>
          </a:xfrm>
          <a:prstGeom prst="rect">
            <a:avLst/>
          </a:prstGeom>
          <a:noFill/>
        </p:spPr>
        <p:txBody>
          <a:bodyPr wrap="square" rtlCol="0">
            <a:spAutoFit/>
          </a:bodyPr>
          <a:lstStyle/>
          <a:p>
            <a:pPr algn="r"/>
            <a:r>
              <a:rPr lang="en-US" sz="4889" b="1" dirty="0">
                <a:solidFill>
                  <a:srgbClr val="390E00"/>
                </a:solidFill>
                <a:latin typeface="Minimal SF" pitchFamily="2" charset="0"/>
              </a:rPr>
              <a:t>An Example to Follow.</a:t>
            </a:r>
          </a:p>
        </p:txBody>
      </p:sp>
      <p:sp>
        <p:nvSpPr>
          <p:cNvPr id="3" name="TextBox 2"/>
          <p:cNvSpPr txBox="1"/>
          <p:nvPr/>
        </p:nvSpPr>
        <p:spPr>
          <a:xfrm>
            <a:off x="4995053" y="1233654"/>
            <a:ext cx="4141792" cy="2695610"/>
          </a:xfrm>
          <a:prstGeom prst="rect">
            <a:avLst/>
          </a:prstGeom>
          <a:noFill/>
        </p:spPr>
        <p:txBody>
          <a:bodyPr wrap="square" rtlCol="0">
            <a:spAutoFit/>
          </a:bodyPr>
          <a:lstStyle/>
          <a:p>
            <a:pPr defTabSz="126999">
              <a:lnSpc>
                <a:spcPts val="2889"/>
              </a:lnSpc>
              <a:tabLst>
                <a:tab pos="128763" algn="l"/>
              </a:tabLst>
            </a:pPr>
            <a:r>
              <a:rPr lang="en-US" sz="2889" dirty="0">
                <a:solidFill>
                  <a:prstClr val="black"/>
                </a:solidFill>
                <a:latin typeface="Goulong" panose="00000400000000000000" pitchFamily="2" charset="0"/>
              </a:rPr>
              <a:t>“Remember those who 	rule over you, who have 	spoken the word of 	God to you, whose 	faith follow, considering 	the outcome of their 	conduct.”</a:t>
            </a:r>
            <a:r>
              <a:rPr lang="en-US" sz="2889" dirty="0">
                <a:solidFill>
                  <a:prstClr val="white"/>
                </a:solidFill>
                <a:latin typeface="Goulong" panose="00000400000000000000" pitchFamily="2" charset="0"/>
              </a:rPr>
              <a:t>	 </a:t>
            </a:r>
            <a:r>
              <a:rPr lang="en-US" sz="2889" dirty="0">
                <a:solidFill>
                  <a:srgbClr val="B53C05"/>
                </a:solidFill>
                <a:latin typeface="Goulong" panose="00000400000000000000" pitchFamily="2" charset="0"/>
              </a:rPr>
              <a:t>Hebrews 13:7</a:t>
            </a:r>
          </a:p>
        </p:txBody>
      </p:sp>
      <p:sp>
        <p:nvSpPr>
          <p:cNvPr id="4" name="TextBox 3"/>
          <p:cNvSpPr txBox="1"/>
          <p:nvPr/>
        </p:nvSpPr>
        <p:spPr>
          <a:xfrm>
            <a:off x="1266426" y="1521696"/>
            <a:ext cx="1981913" cy="1049775"/>
          </a:xfrm>
          <a:prstGeom prst="rect">
            <a:avLst/>
          </a:prstGeom>
          <a:solidFill>
            <a:srgbClr val="B53C05"/>
          </a:solidFill>
        </p:spPr>
        <p:txBody>
          <a:bodyPr wrap="square" rtlCol="0">
            <a:spAutoFit/>
          </a:bodyPr>
          <a:lstStyle/>
          <a:p>
            <a:pPr algn="ctr">
              <a:tabLst>
                <a:tab pos="128763" algn="l"/>
              </a:tabLst>
            </a:pPr>
            <a:r>
              <a:rPr lang="en-US" sz="3111" spc="167" dirty="0">
                <a:solidFill>
                  <a:srgbClr val="FBDC9F"/>
                </a:solidFill>
                <a:latin typeface="Goulong" panose="00000400000000000000" pitchFamily="2" charset="0"/>
              </a:rPr>
              <a:t>General Concept</a:t>
            </a:r>
          </a:p>
        </p:txBody>
      </p:sp>
      <p:sp>
        <p:nvSpPr>
          <p:cNvPr id="6" name="TextBox 5"/>
          <p:cNvSpPr txBox="1"/>
          <p:nvPr/>
        </p:nvSpPr>
        <p:spPr>
          <a:xfrm>
            <a:off x="4428341" y="1233653"/>
            <a:ext cx="5402532" cy="2695610"/>
          </a:xfrm>
          <a:prstGeom prst="rect">
            <a:avLst/>
          </a:prstGeom>
          <a:noFill/>
        </p:spPr>
        <p:txBody>
          <a:bodyPr wrap="square" rtlCol="0">
            <a:spAutoFit/>
          </a:bodyPr>
          <a:lstStyle/>
          <a:p>
            <a:pPr defTabSz="126999">
              <a:lnSpc>
                <a:spcPts val="2889"/>
              </a:lnSpc>
              <a:tabLst>
                <a:tab pos="128763" algn="l"/>
              </a:tabLst>
            </a:pPr>
            <a:r>
              <a:rPr lang="en-US" sz="2889" dirty="0">
                <a:solidFill>
                  <a:prstClr val="black"/>
                </a:solidFill>
                <a:latin typeface="Goulong" panose="00000400000000000000" pitchFamily="2" charset="0"/>
              </a:rPr>
              <a:t>“By faith Abel offered to God a 	more excellent sacrifice than 	Cain, through which he obtained 	witness that he was righteous, 	God testifying of his gifts; and 	through it he being dead still 	speaks.”</a:t>
            </a:r>
            <a:r>
              <a:rPr lang="en-US" sz="2889" dirty="0">
                <a:solidFill>
                  <a:prstClr val="white"/>
                </a:solidFill>
                <a:latin typeface="Goulong" panose="00000400000000000000" pitchFamily="2" charset="0"/>
              </a:rPr>
              <a:t>  				   		</a:t>
            </a:r>
            <a:r>
              <a:rPr lang="en-US" sz="2889" dirty="0">
                <a:solidFill>
                  <a:srgbClr val="B53C05"/>
                </a:solidFill>
                <a:latin typeface="Goulong" panose="00000400000000000000" pitchFamily="2" charset="0"/>
              </a:rPr>
              <a:t>Hebrews 11:4</a:t>
            </a:r>
          </a:p>
        </p:txBody>
      </p:sp>
    </p:spTree>
    <p:extLst>
      <p:ext uri="{BB962C8B-B14F-4D97-AF65-F5344CB8AC3E}">
        <p14:creationId xmlns:p14="http://schemas.microsoft.com/office/powerpoint/2010/main" val="22829212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xit" presetSubtype="1" fill="hold" grpId="1" nodeType="clickEffect">
                                  <p:stCondLst>
                                    <p:cond delay="0"/>
                                  </p:stCondLst>
                                  <p:childTnLst>
                                    <p:animEffect transition="out" filter="wipe(up)">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22" presetClass="entr" presetSubtype="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02041" y="1607366"/>
            <a:ext cx="4292044" cy="1682512"/>
          </a:xfrm>
          <a:prstGeom prst="rect">
            <a:avLst/>
          </a:prstGeom>
          <a:noFill/>
        </p:spPr>
        <p:txBody>
          <a:bodyPr wrap="square" rtlCol="0">
            <a:spAutoFit/>
          </a:bodyPr>
          <a:lstStyle/>
          <a:p>
            <a:pPr defTabSz="126999">
              <a:lnSpc>
                <a:spcPts val="3111"/>
              </a:lnSpc>
              <a:tabLst>
                <a:tab pos="128763" algn="l"/>
              </a:tabLst>
            </a:pPr>
            <a:r>
              <a:rPr lang="en-US" sz="2889" dirty="0">
                <a:solidFill>
                  <a:prstClr val="black"/>
                </a:solidFill>
                <a:latin typeface="Goulong" panose="00000400000000000000" pitchFamily="2" charset="0"/>
              </a:rPr>
              <a:t>“But as for you, speak the 	things which are proper 	for sound doctrine.”  </a:t>
            </a:r>
            <a:r>
              <a:rPr lang="en-US" sz="2889" dirty="0">
                <a:solidFill>
                  <a:prstClr val="white"/>
                </a:solidFill>
                <a:latin typeface="Goulong" panose="00000400000000000000" pitchFamily="2" charset="0"/>
              </a:rPr>
              <a:t>		              		 																	</a:t>
            </a:r>
            <a:r>
              <a:rPr lang="en-US" sz="2889" dirty="0">
                <a:solidFill>
                  <a:srgbClr val="B53C05"/>
                </a:solidFill>
                <a:latin typeface="Goulong" panose="00000400000000000000" pitchFamily="2" charset="0"/>
              </a:rPr>
              <a:t>Titus 2:1</a:t>
            </a:r>
          </a:p>
        </p:txBody>
      </p:sp>
      <p:sp>
        <p:nvSpPr>
          <p:cNvPr id="8" name="TextBox 7"/>
          <p:cNvSpPr txBox="1"/>
          <p:nvPr/>
        </p:nvSpPr>
        <p:spPr>
          <a:xfrm>
            <a:off x="4902041" y="1607366"/>
            <a:ext cx="4292044" cy="1682512"/>
          </a:xfrm>
          <a:prstGeom prst="rect">
            <a:avLst/>
          </a:prstGeom>
          <a:noFill/>
        </p:spPr>
        <p:txBody>
          <a:bodyPr wrap="square" rtlCol="0">
            <a:spAutoFit/>
          </a:bodyPr>
          <a:lstStyle/>
          <a:p>
            <a:pPr defTabSz="126999">
              <a:lnSpc>
                <a:spcPts val="3111"/>
              </a:lnSpc>
              <a:tabLst>
                <a:tab pos="128763" algn="l"/>
              </a:tabLst>
            </a:pPr>
            <a:r>
              <a:rPr lang="en-US" sz="2889" dirty="0">
                <a:solidFill>
                  <a:prstClr val="black"/>
                </a:solidFill>
                <a:latin typeface="Goulong" panose="00000400000000000000" pitchFamily="2" charset="0"/>
              </a:rPr>
              <a:t>“But as for you, speak the 	things which are proper 	for </a:t>
            </a:r>
            <a:r>
              <a:rPr lang="en-US" sz="2889" dirty="0">
                <a:solidFill>
                  <a:srgbClr val="5B9BD5">
                    <a:lumMod val="75000"/>
                  </a:srgbClr>
                </a:solidFill>
                <a:latin typeface="Goulong" panose="00000400000000000000" pitchFamily="2" charset="0"/>
              </a:rPr>
              <a:t>healthy</a:t>
            </a:r>
            <a:r>
              <a:rPr lang="en-US" sz="2889" dirty="0">
                <a:solidFill>
                  <a:prstClr val="black"/>
                </a:solidFill>
                <a:latin typeface="Goulong" panose="00000400000000000000" pitchFamily="2" charset="0"/>
              </a:rPr>
              <a:t> doctrine.”  </a:t>
            </a:r>
            <a:r>
              <a:rPr lang="en-US" sz="2889" dirty="0">
                <a:solidFill>
                  <a:prstClr val="white"/>
                </a:solidFill>
                <a:latin typeface="Goulong" panose="00000400000000000000" pitchFamily="2" charset="0"/>
              </a:rPr>
              <a:t>		              		 																	</a:t>
            </a:r>
            <a:r>
              <a:rPr lang="en-US" sz="2889" dirty="0">
                <a:solidFill>
                  <a:srgbClr val="B53C05"/>
                </a:solidFill>
                <a:latin typeface="Goulong" panose="00000400000000000000" pitchFamily="2" charset="0"/>
              </a:rPr>
              <a:t>Titus 2:1</a:t>
            </a:r>
          </a:p>
        </p:txBody>
      </p:sp>
      <p:sp>
        <p:nvSpPr>
          <p:cNvPr id="2" name="TextBox 1"/>
          <p:cNvSpPr txBox="1"/>
          <p:nvPr/>
        </p:nvSpPr>
        <p:spPr>
          <a:xfrm>
            <a:off x="379209" y="36037"/>
            <a:ext cx="9752170" cy="742063"/>
          </a:xfrm>
          <a:prstGeom prst="rect">
            <a:avLst/>
          </a:prstGeom>
          <a:noFill/>
        </p:spPr>
        <p:txBody>
          <a:bodyPr wrap="square" rtlCol="0">
            <a:spAutoFit/>
          </a:bodyPr>
          <a:lstStyle/>
          <a:p>
            <a:pPr algn="r"/>
            <a:r>
              <a:rPr lang="en-US" sz="4222" b="1" dirty="0">
                <a:solidFill>
                  <a:srgbClr val="390E00"/>
                </a:solidFill>
                <a:latin typeface="Minimal SF" pitchFamily="2" charset="0"/>
              </a:rPr>
              <a:t>Commitment &amp; Dedication to the Truth.</a:t>
            </a:r>
          </a:p>
        </p:txBody>
      </p:sp>
      <p:sp>
        <p:nvSpPr>
          <p:cNvPr id="4" name="TextBox 3"/>
          <p:cNvSpPr txBox="1"/>
          <p:nvPr/>
        </p:nvSpPr>
        <p:spPr>
          <a:xfrm>
            <a:off x="1266425" y="1521696"/>
            <a:ext cx="2146476" cy="1049775"/>
          </a:xfrm>
          <a:prstGeom prst="rect">
            <a:avLst/>
          </a:prstGeom>
          <a:solidFill>
            <a:srgbClr val="B53C05"/>
          </a:solidFill>
        </p:spPr>
        <p:txBody>
          <a:bodyPr wrap="square" rtlCol="0">
            <a:spAutoFit/>
          </a:bodyPr>
          <a:lstStyle/>
          <a:p>
            <a:pPr algn="ctr">
              <a:tabLst>
                <a:tab pos="128763" algn="l"/>
              </a:tabLst>
            </a:pPr>
            <a:r>
              <a:rPr lang="en-US" sz="3111" spc="167" dirty="0">
                <a:solidFill>
                  <a:srgbClr val="FBDC9F"/>
                </a:solidFill>
                <a:latin typeface="Goulong" panose="00000400000000000000" pitchFamily="2" charset="0"/>
              </a:rPr>
              <a:t>Personal Difference</a:t>
            </a:r>
          </a:p>
        </p:txBody>
      </p:sp>
      <p:sp>
        <p:nvSpPr>
          <p:cNvPr id="5" name="TextBox 4"/>
          <p:cNvSpPr txBox="1"/>
          <p:nvPr/>
        </p:nvSpPr>
        <p:spPr>
          <a:xfrm>
            <a:off x="4580076" y="1395611"/>
            <a:ext cx="4870123" cy="2477601"/>
          </a:xfrm>
          <a:prstGeom prst="rect">
            <a:avLst/>
          </a:prstGeom>
          <a:noFill/>
        </p:spPr>
        <p:txBody>
          <a:bodyPr wrap="square" rtlCol="0">
            <a:spAutoFit/>
          </a:bodyPr>
          <a:lstStyle/>
          <a:p>
            <a:pPr defTabSz="126999">
              <a:lnSpc>
                <a:spcPts val="3111"/>
              </a:lnSpc>
              <a:tabLst>
                <a:tab pos="128763" algn="l"/>
              </a:tabLst>
            </a:pPr>
            <a:r>
              <a:rPr lang="en-US" sz="2889" dirty="0">
                <a:solidFill>
                  <a:prstClr val="black"/>
                </a:solidFill>
                <a:latin typeface="Goulong" panose="00000400000000000000" pitchFamily="2" charset="0"/>
              </a:rPr>
              <a:t>“And the things that you have 	heard from me among many 	witnesses, commit these to 	faithful men who will be able 	to teach others also.” </a:t>
            </a:r>
          </a:p>
          <a:p>
            <a:pPr defTabSz="126999">
              <a:lnSpc>
                <a:spcPts val="3111"/>
              </a:lnSpc>
              <a:tabLst>
                <a:tab pos="128763" algn="l"/>
              </a:tabLst>
            </a:pPr>
            <a:r>
              <a:rPr lang="en-US" sz="2889" dirty="0">
                <a:solidFill>
                  <a:srgbClr val="B53C05"/>
                </a:solidFill>
                <a:latin typeface="Goulong" panose="00000400000000000000" pitchFamily="2" charset="0"/>
              </a:rPr>
              <a:t>																		2 Timothy 2:2</a:t>
            </a:r>
          </a:p>
        </p:txBody>
      </p:sp>
      <p:sp>
        <p:nvSpPr>
          <p:cNvPr id="6" name="TextBox 5"/>
          <p:cNvSpPr txBox="1"/>
          <p:nvPr/>
        </p:nvSpPr>
        <p:spPr>
          <a:xfrm>
            <a:off x="4149790" y="1521696"/>
            <a:ext cx="5730693" cy="2015936"/>
          </a:xfrm>
          <a:prstGeom prst="rect">
            <a:avLst/>
          </a:prstGeom>
          <a:noFill/>
        </p:spPr>
        <p:txBody>
          <a:bodyPr wrap="square" rtlCol="0">
            <a:spAutoFit/>
          </a:bodyPr>
          <a:lstStyle/>
          <a:p>
            <a:pPr defTabSz="126999">
              <a:lnSpc>
                <a:spcPts val="3000"/>
              </a:lnSpc>
              <a:tabLst>
                <a:tab pos="128763" algn="l"/>
              </a:tabLst>
            </a:pPr>
            <a:r>
              <a:rPr lang="en-US" sz="2889" dirty="0">
                <a:solidFill>
                  <a:prstClr val="black"/>
                </a:solidFill>
                <a:latin typeface="Goulong" panose="00000400000000000000" pitchFamily="2" charset="0"/>
              </a:rPr>
              <a:t>“Do your best to present yourself 	to God as one approved, a worker 	who 	does not need to be ashamed 	and who correctly handles the 	word of truth.”  </a:t>
            </a:r>
            <a:r>
              <a:rPr lang="en-US" sz="2889" dirty="0">
                <a:solidFill>
                  <a:prstClr val="white"/>
                </a:solidFill>
                <a:latin typeface="Goulong" panose="00000400000000000000" pitchFamily="2" charset="0"/>
              </a:rPr>
              <a:t>		  </a:t>
            </a:r>
            <a:r>
              <a:rPr lang="en-US" sz="2889" dirty="0">
                <a:solidFill>
                  <a:srgbClr val="B53C05"/>
                </a:solidFill>
                <a:latin typeface="Goulong" panose="00000400000000000000" pitchFamily="2" charset="0"/>
              </a:rPr>
              <a:t>2 Timothy 2:15</a:t>
            </a:r>
          </a:p>
        </p:txBody>
      </p:sp>
    </p:spTree>
    <p:extLst>
      <p:ext uri="{BB962C8B-B14F-4D97-AF65-F5344CB8AC3E}">
        <p14:creationId xmlns:p14="http://schemas.microsoft.com/office/powerpoint/2010/main" val="7107105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xit" presetSubtype="8" fill="hold" grpId="1" nodeType="clickEffect">
                                  <p:stCondLst>
                                    <p:cond delay="0"/>
                                  </p:stCondLst>
                                  <p:childTnLst>
                                    <p:animEffect transition="out" filter="wipe(left)">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par>
                                <p:cTn id="24" presetID="22" presetClass="entr" presetSubtype="8"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xit" presetSubtype="1" fill="hold" grpId="1" nodeType="clickEffect">
                                  <p:stCondLst>
                                    <p:cond delay="0"/>
                                  </p:stCondLst>
                                  <p:childTnLst>
                                    <p:animEffect transition="out" filter="wipe(up)">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22" presetClass="entr" presetSubtype="1"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up)">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xit" presetSubtype="1" fill="hold" grpId="1" nodeType="clickEffect">
                                  <p:stCondLst>
                                    <p:cond delay="0"/>
                                  </p:stCondLst>
                                  <p:childTnLst>
                                    <p:animEffect transition="out" filter="wipe(up)">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par>
                                <p:cTn id="40" presetID="22" presetClass="entr" presetSubtype="1"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up)">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8" grpId="0"/>
      <p:bldP spid="8" grpId="1"/>
      <p:bldP spid="2" grpId="0"/>
      <p:bldP spid="4" grpId="0" animBg="1"/>
      <p:bldP spid="5" grpId="0"/>
      <p:bldP spid="5" grpId="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349" y="36043"/>
            <a:ext cx="9838030" cy="742063"/>
          </a:xfrm>
          <a:prstGeom prst="rect">
            <a:avLst/>
          </a:prstGeom>
          <a:noFill/>
        </p:spPr>
        <p:txBody>
          <a:bodyPr wrap="square" rtlCol="0">
            <a:spAutoFit/>
          </a:bodyPr>
          <a:lstStyle/>
          <a:p>
            <a:pPr algn="r"/>
            <a:r>
              <a:rPr lang="en-US" sz="4222" b="1" dirty="0">
                <a:solidFill>
                  <a:srgbClr val="390E00"/>
                </a:solidFill>
                <a:latin typeface="Minimal SF" pitchFamily="2" charset="0"/>
              </a:rPr>
              <a:t>Commitment &amp; Dedication to the Truth.</a:t>
            </a:r>
          </a:p>
        </p:txBody>
      </p:sp>
      <p:sp>
        <p:nvSpPr>
          <p:cNvPr id="3" name="TextBox 2"/>
          <p:cNvSpPr txBox="1"/>
          <p:nvPr/>
        </p:nvSpPr>
        <p:spPr>
          <a:xfrm>
            <a:off x="5212363" y="1815222"/>
            <a:ext cx="3596996" cy="464230"/>
          </a:xfrm>
          <a:prstGeom prst="rect">
            <a:avLst/>
          </a:prstGeom>
          <a:noFill/>
        </p:spPr>
        <p:txBody>
          <a:bodyPr wrap="square" rtlCol="0">
            <a:spAutoFit/>
          </a:bodyPr>
          <a:lstStyle/>
          <a:p>
            <a:pPr algn="ctr" defTabSz="126999">
              <a:lnSpc>
                <a:spcPts val="2889"/>
              </a:lnSpc>
              <a:tabLst>
                <a:tab pos="128763" algn="l"/>
              </a:tabLst>
            </a:pPr>
            <a:r>
              <a:rPr lang="en-US" sz="3111" dirty="0">
                <a:solidFill>
                  <a:srgbClr val="390E00"/>
                </a:solidFill>
                <a:latin typeface="Goulong" panose="00000400000000000000" pitchFamily="2" charset="0"/>
              </a:rPr>
              <a:t>Judges 2:7 &amp; 10-12</a:t>
            </a:r>
          </a:p>
        </p:txBody>
      </p:sp>
      <p:sp>
        <p:nvSpPr>
          <p:cNvPr id="4" name="TextBox 3"/>
          <p:cNvSpPr txBox="1"/>
          <p:nvPr/>
        </p:nvSpPr>
        <p:spPr>
          <a:xfrm>
            <a:off x="994536" y="1521696"/>
            <a:ext cx="2618703" cy="1049775"/>
          </a:xfrm>
          <a:prstGeom prst="rect">
            <a:avLst/>
          </a:prstGeom>
          <a:solidFill>
            <a:srgbClr val="B53C05"/>
          </a:solidFill>
        </p:spPr>
        <p:txBody>
          <a:bodyPr wrap="square" rtlCol="0">
            <a:spAutoFit/>
          </a:bodyPr>
          <a:lstStyle/>
          <a:p>
            <a:pPr algn="ctr">
              <a:tabLst>
                <a:tab pos="128763" algn="l"/>
              </a:tabLst>
            </a:pPr>
            <a:r>
              <a:rPr lang="en-US" sz="3111" spc="167" dirty="0">
                <a:solidFill>
                  <a:srgbClr val="FBDC9F"/>
                </a:solidFill>
                <a:latin typeface="Goulong" panose="00000400000000000000" pitchFamily="2" charset="0"/>
              </a:rPr>
              <a:t>Generational Difference</a:t>
            </a:r>
          </a:p>
        </p:txBody>
      </p:sp>
    </p:spTree>
    <p:extLst>
      <p:ext uri="{BB962C8B-B14F-4D97-AF65-F5344CB8AC3E}">
        <p14:creationId xmlns:p14="http://schemas.microsoft.com/office/powerpoint/2010/main" val="28109329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2395</TotalTime>
  <Words>288</Words>
  <Application>Microsoft Office PowerPoint</Application>
  <PresentationFormat>Custom</PresentationFormat>
  <Paragraphs>84</Paragraphs>
  <Slides>14</Slides>
  <Notes>0</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14</vt:i4>
      </vt:variant>
    </vt:vector>
  </HeadingPairs>
  <TitlesOfParts>
    <vt:vector size="27" baseType="lpstr">
      <vt:lpstr>Arial</vt:lpstr>
      <vt:lpstr>Calibri</vt:lpstr>
      <vt:lpstr>Calibri Light</vt:lpstr>
      <vt:lpstr>Goulong</vt:lpstr>
      <vt:lpstr>Minimal SF</vt:lpstr>
      <vt:lpstr>Custom Design</vt:lpstr>
      <vt:lpstr>1_Custom Design</vt:lpstr>
      <vt:lpstr>2_Custom Design</vt:lpstr>
      <vt:lpstr>3_Custom Design</vt:lpstr>
      <vt:lpstr>4_Custom Design</vt:lpstr>
      <vt:lpstr>5_Custom Design</vt:lpstr>
      <vt:lpstr>1_Office Theme</vt:lpstr>
      <vt:lpstr>4_Default Design</vt:lpstr>
      <vt:lpstr>0916     What A Day That Will Be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0916     What A Day That Will Be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Darlene</dc:creator>
  <cp:lastModifiedBy>Kori Harbaugh</cp:lastModifiedBy>
  <cp:revision>42</cp:revision>
  <dcterms:created xsi:type="dcterms:W3CDTF">2016-03-22T13:20:29Z</dcterms:created>
  <dcterms:modified xsi:type="dcterms:W3CDTF">2017-06-27T18:20:07Z</dcterms:modified>
</cp:coreProperties>
</file>